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12" r:id="rId3"/>
    <p:sldMasterId id="2147483725" r:id="rId4"/>
    <p:sldMasterId id="2147483764" r:id="rId5"/>
    <p:sldMasterId id="2147483777" r:id="rId6"/>
    <p:sldMasterId id="2147483789" r:id="rId7"/>
  </p:sldMasterIdLst>
  <p:notesMasterIdLst>
    <p:notesMasterId r:id="rId30"/>
  </p:notesMasterIdLst>
  <p:sldIdLst>
    <p:sldId id="638" r:id="rId8"/>
    <p:sldId id="614" r:id="rId9"/>
    <p:sldId id="602" r:id="rId10"/>
    <p:sldId id="595" r:id="rId11"/>
    <p:sldId id="615" r:id="rId12"/>
    <p:sldId id="616" r:id="rId13"/>
    <p:sldId id="620" r:id="rId14"/>
    <p:sldId id="623" r:id="rId15"/>
    <p:sldId id="622" r:id="rId16"/>
    <p:sldId id="626" r:id="rId17"/>
    <p:sldId id="627" r:id="rId18"/>
    <p:sldId id="628" r:id="rId19"/>
    <p:sldId id="631" r:id="rId20"/>
    <p:sldId id="632" r:id="rId21"/>
    <p:sldId id="633" r:id="rId22"/>
    <p:sldId id="634" r:id="rId23"/>
    <p:sldId id="635" r:id="rId24"/>
    <p:sldId id="636" r:id="rId25"/>
    <p:sldId id="639" r:id="rId26"/>
    <p:sldId id="640" r:id="rId27"/>
    <p:sldId id="629"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3/4/2022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tàu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đang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biển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thường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cầu</a:t>
            </a:r>
            <a:r>
              <a:rPr lang="en-US" sz="1800" i="1" dirty="0">
                <a:effectLst/>
                <a:latin typeface="Times New Roman" panose="02020603050405020304" pitchFamily="18" charset="0"/>
                <a:ea typeface="Cambria" panose="02040503050406030204" pitchFamily="18" charset="0"/>
              </a:rPr>
              <a:t> hay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phải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gọi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chung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tuyến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15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81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544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63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8B2C30C-C53A-476A-BF69-48A50D1FC4DE}" type="slidenum">
              <a:rPr lang="zh-CN" altLang="en-US" sz="1800" kern="0" smtClean="0">
                <a:solidFill>
                  <a:prstClr val="black"/>
                </a:solidFill>
                <a:ea typeface="宋体"/>
              </a:rPr>
              <a:pPr defTabSz="914400">
                <a:defRPr/>
              </a:pPr>
              <a:t>14</a:t>
            </a:fld>
            <a:endParaRPr lang="zh-CN" altLang="en-US" sz="1800" kern="0">
              <a:solidFill>
                <a:prstClr val="black"/>
              </a:solidFill>
              <a:ea typeface="宋体"/>
            </a:endParaRPr>
          </a:p>
        </p:txBody>
      </p:sp>
    </p:spTree>
    <p:extLst>
      <p:ext uri="{BB962C8B-B14F-4D97-AF65-F5344CB8AC3E}">
        <p14:creationId xmlns:p14="http://schemas.microsoft.com/office/powerpoint/2010/main" val="568013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54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DBAE35-4AF4-4519-A968-806D9E59725D}"/>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5" name="Footer Placeholder 4">
            <a:extLst>
              <a:ext uri="{FF2B5EF4-FFF2-40B4-BE49-F238E27FC236}">
                <a16:creationId xmlns:a16="http://schemas.microsoft.com/office/drawing/2014/main" xmlns=""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A2234C-D72C-46F3-A2D6-20475363484F}"/>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5" name="Footer Placeholder 4">
            <a:extLst>
              <a:ext uri="{FF2B5EF4-FFF2-40B4-BE49-F238E27FC236}">
                <a16:creationId xmlns:a16="http://schemas.microsoft.com/office/drawing/2014/main" xmlns=""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1474C-DCAD-411B-AF4D-0CBD9EB5A636}"/>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5" name="Footer Placeholder 4">
            <a:extLst>
              <a:ext uri="{FF2B5EF4-FFF2-40B4-BE49-F238E27FC236}">
                <a16:creationId xmlns:a16="http://schemas.microsoft.com/office/drawing/2014/main" xmlns=""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856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0233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097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3791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0705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9744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59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766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BF9D9-3D85-4F50-B482-2799AAE5FFCA}"/>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5" name="Footer Placeholder 4">
            <a:extLst>
              <a:ext uri="{FF2B5EF4-FFF2-40B4-BE49-F238E27FC236}">
                <a16:creationId xmlns:a16="http://schemas.microsoft.com/office/drawing/2014/main" xmlns=""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992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970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690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EC9864-7CD8-4531-AE9D-6C0EE12BC52C}"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158284"/>
      </p:ext>
    </p:extLst>
  </p:cSld>
  <p:clrMapOvr>
    <a:masterClrMapping/>
  </p:clrMapOvr>
  <p:transition>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3513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0551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5850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91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370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3998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9C3A1BC-566C-4269-B685-26C4AC62851E}"/>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5" name="Footer Placeholder 4">
            <a:extLst>
              <a:ext uri="{FF2B5EF4-FFF2-40B4-BE49-F238E27FC236}">
                <a16:creationId xmlns:a16="http://schemas.microsoft.com/office/drawing/2014/main" xmlns=""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229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5193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2879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1857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3579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EC9864-7CD8-4531-AE9D-6C0EE12BC52C}"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7122260"/>
      </p:ext>
    </p:extLst>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8633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4636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8515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083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7F8F2B-E362-45E2-B396-CFC8EB4F74E4}"/>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6" name="Footer Placeholder 5">
            <a:extLst>
              <a:ext uri="{FF2B5EF4-FFF2-40B4-BE49-F238E27FC236}">
                <a16:creationId xmlns:a16="http://schemas.microsoft.com/office/drawing/2014/main" xmlns=""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9300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01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7941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5899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6292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0101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2381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EC9864-7CD8-4531-AE9D-6C0EE12BC52C}"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0559472"/>
      </p:ext>
    </p:extLst>
  </p:cSld>
  <p:clrMapOvr>
    <a:masterClrMapping/>
  </p:clrMapOvr>
  <p:transition>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3965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10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2EEBED0-D2D7-4417-B306-837209F710AD}"/>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8" name="Footer Placeholder 7">
            <a:extLst>
              <a:ext uri="{FF2B5EF4-FFF2-40B4-BE49-F238E27FC236}">
                <a16:creationId xmlns:a16="http://schemas.microsoft.com/office/drawing/2014/main" xmlns=""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3927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6582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0238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2181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3806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568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2274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3196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405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EC9864-7CD8-4531-AE9D-6C0EE12BC52C}"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5831619"/>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BD0591-0175-4144-9CB8-C26C7CBBC4DA}"/>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4" name="Footer Placeholder 3">
            <a:extLst>
              <a:ext uri="{FF2B5EF4-FFF2-40B4-BE49-F238E27FC236}">
                <a16:creationId xmlns:a16="http://schemas.microsoft.com/office/drawing/2014/main" xmlns=""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994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849330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996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366820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471233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4166585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14489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394361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992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34848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011306-E80E-441B-B8D0-DE38E9DEE4A3}"/>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3" name="Footer Placeholder 2">
            <a:extLst>
              <a:ext uri="{FF2B5EF4-FFF2-40B4-BE49-F238E27FC236}">
                <a16:creationId xmlns:a16="http://schemas.microsoft.com/office/drawing/2014/main" xmlns=""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8080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040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060690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668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71159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2765120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997540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3881299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301178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5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6DB210-35C4-4084-BFF3-9038B00CCA7D}"/>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6" name="Footer Placeholder 5">
            <a:extLst>
              <a:ext uri="{FF2B5EF4-FFF2-40B4-BE49-F238E27FC236}">
                <a16:creationId xmlns:a16="http://schemas.microsoft.com/office/drawing/2014/main" xmlns=""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4748783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solidFill>
                  <a:prstClr val="black">
                    <a:lumMod val="95000"/>
                    <a:lumOff val="5000"/>
                  </a:prstClr>
                </a:solidFill>
              </a:rPr>
              <a:pPr/>
              <a:t>3/4/2022</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2DF40BB4-3EB6-4C20-8E89-2F2EF3C78720}"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51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931A0F-212A-4FDB-9B0E-F87E996D82AD}"/>
              </a:ext>
            </a:extLst>
          </p:cNvPr>
          <p:cNvSpPr>
            <a:spLocks noGrp="1"/>
          </p:cNvSpPr>
          <p:nvPr>
            <p:ph type="dt" sz="half" idx="10"/>
          </p:nvPr>
        </p:nvSpPr>
        <p:spPr/>
        <p:txBody>
          <a:bodyPr/>
          <a:lstStyle/>
          <a:p>
            <a:fld id="{19D6E806-824E-41C9-8D3A-2E5D3B8BCB4A}" type="datetimeFigureOut">
              <a:rPr lang="en-US" smtClean="0"/>
              <a:t>3/4/2022</a:t>
            </a:fld>
            <a:endParaRPr lang="en-US"/>
          </a:p>
        </p:txBody>
      </p:sp>
      <p:sp>
        <p:nvSpPr>
          <p:cNvPr id="6" name="Footer Placeholder 5">
            <a:extLst>
              <a:ext uri="{FF2B5EF4-FFF2-40B4-BE49-F238E27FC236}">
                <a16:creationId xmlns:a16="http://schemas.microsoft.com/office/drawing/2014/main" xmlns=""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3/4/2022</a:t>
            </a:fld>
            <a:endParaRPr lang="en-US"/>
          </a:p>
        </p:txBody>
      </p:sp>
      <p:sp>
        <p:nvSpPr>
          <p:cNvPr id="5" name="Footer Placeholder 4">
            <a:extLst>
              <a:ext uri="{FF2B5EF4-FFF2-40B4-BE49-F238E27FC236}">
                <a16:creationId xmlns:a16="http://schemas.microsoft.com/office/drawing/2014/main" xmlns=""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2709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76803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8148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AB8568-79F8-4F4D-98E6-F06748B4EB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E2231-FA6E-401D-ADB6-FBD8C0494A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201411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19D6E806-824E-41C9-8D3A-2E5D3B8BCB4A}" type="datetimeFigureOut">
              <a:rPr lang="en-US" smtClean="0">
                <a:solidFill>
                  <a:prstClr val="black">
                    <a:lumMod val="95000"/>
                    <a:lumOff val="5000"/>
                  </a:prstClr>
                </a:solidFill>
              </a:rPr>
              <a:pPr defTabSz="457200"/>
              <a:t>3/4/2022</a:t>
            </a:fld>
            <a:endParaRPr lang="en-US">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2DF40BB4-3EB6-4C20-8E89-2F2EF3C78720}" type="slidenum">
              <a:rPr lang="en-US" smtClean="0">
                <a:solidFill>
                  <a:prstClr val="black">
                    <a:lumMod val="95000"/>
                    <a:lumOff val="5000"/>
                  </a:prstClr>
                </a:solidFill>
              </a:rPr>
              <a:pPr defTabSz="457200"/>
              <a:t>‹#›</a:t>
            </a:fld>
            <a:endParaRPr lang="en-US">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92477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19D6E806-824E-41C9-8D3A-2E5D3B8BCB4A}" type="datetimeFigureOut">
              <a:rPr lang="en-US" smtClean="0">
                <a:solidFill>
                  <a:prstClr val="black">
                    <a:lumMod val="95000"/>
                    <a:lumOff val="5000"/>
                  </a:prstClr>
                </a:solidFill>
              </a:rPr>
              <a:pPr defTabSz="457200"/>
              <a:t>3/4/2022</a:t>
            </a:fld>
            <a:endParaRPr lang="en-US">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2DF40BB4-3EB6-4C20-8E89-2F2EF3C78720}" type="slidenum">
              <a:rPr lang="en-US" smtClean="0">
                <a:solidFill>
                  <a:prstClr val="black">
                    <a:lumMod val="95000"/>
                    <a:lumOff val="5000"/>
                  </a:prstClr>
                </a:solidFill>
              </a:rPr>
              <a:pPr defTabSz="457200"/>
              <a:t>‹#›</a:t>
            </a:fld>
            <a:endParaRPr lang="en-US">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99969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7.xml"/><Relationship Id="rId6" Type="http://schemas.openxmlformats.org/officeDocument/2006/relationships/image" Target="../media/image6.jp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6.jpg"/><Relationship Id="rId1" Type="http://schemas.openxmlformats.org/officeDocument/2006/relationships/slideLayout" Target="../slideLayouts/slideLayout59.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slide" Target="slide21.xml"/><Relationship Id="rId5" Type="http://schemas.openxmlformats.org/officeDocument/2006/relationships/slide" Target="slide2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NULL"/><Relationship Id="rId3" Type="http://schemas.microsoft.com/office/2007/relationships/media" Target="../media/media3.wav"/><Relationship Id="rId7" Type="http://schemas.openxmlformats.org/officeDocument/2006/relationships/audio" Target="../media/audio2.wav"/><Relationship Id="rId12" Type="http://schemas.openxmlformats.org/officeDocument/2006/relationships/image" Target="../media/image44.sv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slideLayout" Target="../slideLayouts/slideLayout61.xml"/><Relationship Id="rId10" Type="http://schemas.openxmlformats.org/officeDocument/2006/relationships/image" Target="../media/image43.png"/><Relationship Id="rId4" Type="http://schemas.openxmlformats.org/officeDocument/2006/relationships/audio" Target="../media/media3.wav"/><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NULL"/><Relationship Id="rId3" Type="http://schemas.microsoft.com/office/2007/relationships/media" Target="../media/media3.wav"/><Relationship Id="rId7" Type="http://schemas.openxmlformats.org/officeDocument/2006/relationships/audio" Target="../media/audio2.wav"/><Relationship Id="rId12" Type="http://schemas.openxmlformats.org/officeDocument/2006/relationships/image" Target="../media/image44.sv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slideLayout" Target="../slideLayouts/slideLayout61.xml"/><Relationship Id="rId10" Type="http://schemas.openxmlformats.org/officeDocument/2006/relationships/image" Target="../media/image43.png"/><Relationship Id="rId4" Type="http://schemas.openxmlformats.org/officeDocument/2006/relationships/audio" Target="../media/media3.wav"/><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NULL"/><Relationship Id="rId3" Type="http://schemas.microsoft.com/office/2007/relationships/media" Target="../media/media3.wav"/><Relationship Id="rId7" Type="http://schemas.openxmlformats.org/officeDocument/2006/relationships/audio" Target="../media/audio2.wav"/><Relationship Id="rId12" Type="http://schemas.openxmlformats.org/officeDocument/2006/relationships/image" Target="../media/image44.sv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slideLayout" Target="../slideLayouts/slideLayout61.xml"/><Relationship Id="rId10" Type="http://schemas.openxmlformats.org/officeDocument/2006/relationships/image" Target="../media/image43.png"/><Relationship Id="rId4" Type="http://schemas.openxmlformats.org/officeDocument/2006/relationships/audio" Target="../media/media3.wav"/><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NULL"/><Relationship Id="rId3" Type="http://schemas.microsoft.com/office/2007/relationships/media" Target="../media/media3.wav"/><Relationship Id="rId7" Type="http://schemas.openxmlformats.org/officeDocument/2006/relationships/audio" Target="../media/audio2.wav"/><Relationship Id="rId12" Type="http://schemas.openxmlformats.org/officeDocument/2006/relationships/image" Target="../media/image44.sv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slideLayout" Target="../slideLayouts/slideLayout61.xml"/><Relationship Id="rId10" Type="http://schemas.openxmlformats.org/officeDocument/2006/relationships/image" Target="../media/image43.png"/><Relationship Id="rId4" Type="http://schemas.openxmlformats.org/officeDocument/2006/relationships/audio" Target="../media/media3.wav"/><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jp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jpg"/><Relationship Id="rId2" Type="http://schemas.openxmlformats.org/officeDocument/2006/relationships/image" Target="../media/image17.jpg"/><Relationship Id="rId1" Type="http://schemas.openxmlformats.org/officeDocument/2006/relationships/slideLayout" Target="../slideLayouts/slideLayout47.xml"/><Relationship Id="rId6" Type="http://schemas.openxmlformats.org/officeDocument/2006/relationships/image" Target="../media/image21.jpg"/><Relationship Id="rId5" Type="http://schemas.openxmlformats.org/officeDocument/2006/relationships/image" Target="../media/image16.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35.xml"/><Relationship Id="rId6" Type="http://schemas.openxmlformats.org/officeDocument/2006/relationships/image" Target="../media/image15.jp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03" y="9870"/>
            <a:ext cx="12168671" cy="6950042"/>
          </a:xfrm>
          <a:prstGeom prst="rect">
            <a:avLst/>
          </a:prstGeom>
        </p:spPr>
      </p:pic>
      <p:sp>
        <p:nvSpPr>
          <p:cNvPr id="3" name="Text Box 6">
            <a:extLst>
              <a:ext uri="{FF2B5EF4-FFF2-40B4-BE49-F238E27FC236}">
                <a16:creationId xmlns="" xmlns:a16="http://schemas.microsoft.com/office/drawing/2014/main" id="{5693CB43-6C57-446A-A1C5-A8EB743E9DAE}"/>
              </a:ext>
            </a:extLst>
          </p:cNvPr>
          <p:cNvSpPr txBox="1">
            <a:spLocks noChangeArrowheads="1"/>
          </p:cNvSpPr>
          <p:nvPr/>
        </p:nvSpPr>
        <p:spPr bwMode="auto">
          <a:xfrm>
            <a:off x="1008163" y="4662607"/>
            <a:ext cx="9760779" cy="1138773"/>
          </a:xfrm>
          <a:prstGeom prst="rect">
            <a:avLst/>
          </a:prstGeom>
          <a:noFill/>
          <a:ln w="9525">
            <a:noFill/>
            <a:miter lim="800000"/>
            <a:headEnd/>
            <a:tailEnd/>
          </a:ln>
          <a:effectLst/>
        </p:spPr>
        <p:txBody>
          <a:bodyPr wrap="square">
            <a:spAutoFit/>
          </a:bodyPr>
          <a:lstStyle/>
          <a:p>
            <a:pPr algn="ctr" defTabSz="457200">
              <a:spcBef>
                <a:spcPct val="50000"/>
              </a:spcBef>
              <a:defRPr/>
            </a:pP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viên</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thực</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smtClean="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NGUYỄN NGỌC QUỲNH NHƯ </a:t>
            </a:r>
            <a:endPar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ctr" defTabSz="457200">
              <a:spcBef>
                <a:spcPct val="50000"/>
              </a:spcBef>
              <a:defRPr/>
            </a:pPr>
            <a:r>
              <a:rPr lang="en-US" sz="2400"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sz="2000" b="1" dirty="0">
              <a:solidFill>
                <a:srgbClr val="CD1805"/>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4" name="Picture 7" descr="blumen-pflanzen051">
            <a:extLst>
              <a:ext uri="{FF2B5EF4-FFF2-40B4-BE49-F238E27FC236}">
                <a16:creationId xmlns="" xmlns:a16="http://schemas.microsoft.com/office/drawing/2014/main" id="{740C4A80-60D2-4DDE-9ADE-E1B0916BEFE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03538" y="5570253"/>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blumen-pflanzen051">
            <a:extLst>
              <a:ext uri="{FF2B5EF4-FFF2-40B4-BE49-F238E27FC236}">
                <a16:creationId xmlns="" xmlns:a16="http://schemas.microsoft.com/office/drawing/2014/main" id="{11B88B93-483A-42E0-A65C-7904952088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08746" y="5648703"/>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blumen-pflanzen051">
            <a:extLst>
              <a:ext uri="{FF2B5EF4-FFF2-40B4-BE49-F238E27FC236}">
                <a16:creationId xmlns="" xmlns:a16="http://schemas.microsoft.com/office/drawing/2014/main" id="{A3A78A0D-0BDF-4FC1-8C04-A41782B2759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2607" y="5625476"/>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blumen-pflanzen051">
            <a:extLst>
              <a:ext uri="{FF2B5EF4-FFF2-40B4-BE49-F238E27FC236}">
                <a16:creationId xmlns="" xmlns:a16="http://schemas.microsoft.com/office/drawing/2014/main" id="{9BE06C0A-EE10-4328-B4A0-C7871C7DA97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93253" y="5670211"/>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blumen-pflanzen051">
            <a:extLst>
              <a:ext uri="{FF2B5EF4-FFF2-40B4-BE49-F238E27FC236}">
                <a16:creationId xmlns="" xmlns:a16="http://schemas.microsoft.com/office/drawing/2014/main" id="{B6CE5936-AB9E-4270-94BC-A0E7076DDC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35554" y="5605336"/>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blumen-pflanzen051">
            <a:extLst>
              <a:ext uri="{FF2B5EF4-FFF2-40B4-BE49-F238E27FC236}">
                <a16:creationId xmlns="" xmlns:a16="http://schemas.microsoft.com/office/drawing/2014/main" id="{9871A919-EE14-4D29-BDD3-A874111B34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15473" y="4812680"/>
            <a:ext cx="990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blumen-pflanzen051">
            <a:extLst>
              <a:ext uri="{FF2B5EF4-FFF2-40B4-BE49-F238E27FC236}">
                <a16:creationId xmlns="" xmlns:a16="http://schemas.microsoft.com/office/drawing/2014/main" id="{B8C2989E-8AEB-46A0-AFC1-3A7071E245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19544" y="5760244"/>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blumen-pflanzen051">
            <a:extLst>
              <a:ext uri="{FF2B5EF4-FFF2-40B4-BE49-F238E27FC236}">
                <a16:creationId xmlns="" xmlns:a16="http://schemas.microsoft.com/office/drawing/2014/main" id="{3DD38CB9-5346-4780-AED3-BF0A36A248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85385" y="5560701"/>
            <a:ext cx="964962" cy="105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blumen-pflanzen051">
            <a:extLst>
              <a:ext uri="{FF2B5EF4-FFF2-40B4-BE49-F238E27FC236}">
                <a16:creationId xmlns="" xmlns:a16="http://schemas.microsoft.com/office/drawing/2014/main" id="{3C52FE95-3D43-49DA-BC3C-6BF95FC54D2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83386" y="4757751"/>
            <a:ext cx="99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blumen-pflanzen051">
            <a:extLst>
              <a:ext uri="{FF2B5EF4-FFF2-40B4-BE49-F238E27FC236}">
                <a16:creationId xmlns="" xmlns:a16="http://schemas.microsoft.com/office/drawing/2014/main" id="{3A40CE9D-30DA-4D96-8C25-2C991F3C21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618" y="4965080"/>
            <a:ext cx="99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Butterfly-02-june">
            <a:extLst>
              <a:ext uri="{FF2B5EF4-FFF2-40B4-BE49-F238E27FC236}">
                <a16:creationId xmlns="" xmlns:a16="http://schemas.microsoft.com/office/drawing/2014/main" id="{F9DEE8C4-1CCD-4882-81E6-6A2A4385C4E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81232" y="5181600"/>
            <a:ext cx="1000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blumen-pflanzen051">
            <a:extLst>
              <a:ext uri="{FF2B5EF4-FFF2-40B4-BE49-F238E27FC236}">
                <a16:creationId xmlns="" xmlns:a16="http://schemas.microsoft.com/office/drawing/2014/main" id="{DF10342C-0657-4A4A-BC59-B9848721E9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94088" y="5039280"/>
            <a:ext cx="1035076" cy="167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descr="Butterfly-02-june">
            <a:extLst>
              <a:ext uri="{FF2B5EF4-FFF2-40B4-BE49-F238E27FC236}">
                <a16:creationId xmlns="" xmlns:a16="http://schemas.microsoft.com/office/drawing/2014/main" id="{C1B32126-489E-4715-A54A-BA2ACCE3522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39413" y="4935140"/>
            <a:ext cx="10001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Butterfly-03-june">
            <a:extLst>
              <a:ext uri="{FF2B5EF4-FFF2-40B4-BE49-F238E27FC236}">
                <a16:creationId xmlns="" xmlns:a16="http://schemas.microsoft.com/office/drawing/2014/main" id="{C6FEA02E-5ED0-4836-A4CE-909F112028C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2462" y="482345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 xmlns:a16="http://schemas.microsoft.com/office/drawing/2014/main" id="{F7F169CD-33F1-4BA7-9318-E0F400CF4736}"/>
              </a:ext>
            </a:extLst>
          </p:cNvPr>
          <p:cNvSpPr/>
          <p:nvPr/>
        </p:nvSpPr>
        <p:spPr>
          <a:xfrm>
            <a:off x="1977642" y="986801"/>
            <a:ext cx="8362950" cy="5181600"/>
          </a:xfrm>
          <a:prstGeom prst="rect">
            <a:avLst/>
          </a:prstGeom>
        </p:spPr>
        <p:txBody>
          <a:bodyPr spcFirstLastPara="1" wrap="none">
            <a:prstTxWarp prst="textArchUp">
              <a:avLst>
                <a:gd name="adj" fmla="val 10738978"/>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defRPr/>
            </a:pPr>
            <a:r>
              <a:rPr lang="en-US" sz="6000" b="1" kern="10" spc="50" dirty="0">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kern="10" spc="50" dirty="0" err="1">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NHIỆT</a:t>
            </a:r>
            <a:r>
              <a:rPr lang="en-US" sz="6000" b="1" kern="10" spc="50" dirty="0">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kern="10" spc="50" dirty="0" err="1">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LIỆT</a:t>
            </a:r>
            <a:r>
              <a:rPr lang="en-US" sz="6000" b="1" kern="10" spc="50" dirty="0">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kern="10" spc="50" dirty="0" err="1">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CHÀO</a:t>
            </a:r>
            <a:r>
              <a:rPr lang="en-US" sz="6000" b="1" kern="10" spc="50" dirty="0">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kern="10" spc="50" dirty="0" err="1">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MỪNG</a:t>
            </a:r>
            <a:endParaRPr lang="en-US" sz="6000" b="1" spc="50" dirty="0">
              <a:ln w="11430"/>
              <a:gradFill>
                <a:gsLst>
                  <a:gs pos="25000">
                    <a:srgbClr val="2683C6">
                      <a:satMod val="155000"/>
                    </a:srgbClr>
                  </a:gs>
                  <a:gs pos="100000">
                    <a:srgbClr val="2683C6">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0" name="Rectangle 19">
            <a:extLst>
              <a:ext uri="{FF2B5EF4-FFF2-40B4-BE49-F238E27FC236}">
                <a16:creationId xmlns="" xmlns:a16="http://schemas.microsoft.com/office/drawing/2014/main" id="{AB12AC9F-8337-44F2-BEAB-06635D3B6D9B}"/>
              </a:ext>
            </a:extLst>
          </p:cNvPr>
          <p:cNvSpPr/>
          <p:nvPr/>
        </p:nvSpPr>
        <p:spPr>
          <a:xfrm>
            <a:off x="3473469" y="1858141"/>
            <a:ext cx="5271508" cy="707886"/>
          </a:xfrm>
          <a:prstGeom prst="rect">
            <a:avLst/>
          </a:prstGeom>
        </p:spPr>
        <p:txBody>
          <a:bodyPr wrap="none">
            <a:spAutoFit/>
          </a:bodyPr>
          <a:lstStyle/>
          <a:p>
            <a:pPr algn="ctr" defTabSz="457200">
              <a:defRPr/>
            </a:pPr>
            <a:r>
              <a:rPr lang="en-US" sz="4000" b="1" kern="10" cap="all" dirty="0">
                <a:ln w="9000" cmpd="sng">
                  <a:solidFill>
                    <a:srgbClr val="42BA97">
                      <a:shade val="50000"/>
                      <a:satMod val="120000"/>
                    </a:srgbClr>
                  </a:solidFill>
                  <a:prstDash val="solid"/>
                </a:ln>
                <a:gradFill>
                  <a:gsLst>
                    <a:gs pos="0">
                      <a:srgbClr val="42BA97">
                        <a:shade val="20000"/>
                        <a:satMod val="245000"/>
                      </a:srgbClr>
                    </a:gs>
                    <a:gs pos="43000">
                      <a:srgbClr val="42BA97">
                        <a:satMod val="255000"/>
                      </a:srgbClr>
                    </a:gs>
                    <a:gs pos="48000">
                      <a:srgbClr val="42BA97">
                        <a:shade val="85000"/>
                        <a:satMod val="255000"/>
                      </a:srgbClr>
                    </a:gs>
                    <a:gs pos="100000">
                      <a:srgbClr val="42BA97">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CÁC THẦY </a:t>
            </a:r>
            <a:r>
              <a:rPr lang="en-US" sz="4000" b="1" kern="10" cap="all" dirty="0" err="1">
                <a:ln w="9000" cmpd="sng">
                  <a:solidFill>
                    <a:srgbClr val="42BA97">
                      <a:shade val="50000"/>
                      <a:satMod val="120000"/>
                    </a:srgbClr>
                  </a:solidFill>
                  <a:prstDash val="solid"/>
                </a:ln>
                <a:gradFill>
                  <a:gsLst>
                    <a:gs pos="0">
                      <a:srgbClr val="42BA97">
                        <a:shade val="20000"/>
                        <a:satMod val="245000"/>
                      </a:srgbClr>
                    </a:gs>
                    <a:gs pos="43000">
                      <a:srgbClr val="42BA97">
                        <a:satMod val="255000"/>
                      </a:srgbClr>
                    </a:gs>
                    <a:gs pos="48000">
                      <a:srgbClr val="42BA97">
                        <a:shade val="85000"/>
                        <a:satMod val="255000"/>
                      </a:srgbClr>
                    </a:gs>
                    <a:gs pos="100000">
                      <a:srgbClr val="42BA97">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cô</a:t>
            </a:r>
            <a:r>
              <a:rPr lang="en-US" sz="4000" b="1" kern="10" cap="all" dirty="0">
                <a:ln w="9000" cmpd="sng">
                  <a:solidFill>
                    <a:srgbClr val="42BA97">
                      <a:shade val="50000"/>
                      <a:satMod val="120000"/>
                    </a:srgbClr>
                  </a:solidFill>
                  <a:prstDash val="solid"/>
                </a:ln>
                <a:gradFill>
                  <a:gsLst>
                    <a:gs pos="0">
                      <a:srgbClr val="42BA97">
                        <a:shade val="20000"/>
                        <a:satMod val="245000"/>
                      </a:srgbClr>
                    </a:gs>
                    <a:gs pos="43000">
                      <a:srgbClr val="42BA97">
                        <a:satMod val="255000"/>
                      </a:srgbClr>
                    </a:gs>
                    <a:gs pos="48000">
                      <a:srgbClr val="42BA97">
                        <a:shade val="85000"/>
                        <a:satMod val="255000"/>
                      </a:srgbClr>
                    </a:gs>
                    <a:gs pos="100000">
                      <a:srgbClr val="42BA97">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000" b="1" kern="10" cap="all" dirty="0" err="1">
                <a:ln w="9000" cmpd="sng">
                  <a:solidFill>
                    <a:srgbClr val="42BA97">
                      <a:shade val="50000"/>
                      <a:satMod val="120000"/>
                    </a:srgbClr>
                  </a:solidFill>
                  <a:prstDash val="solid"/>
                </a:ln>
                <a:gradFill>
                  <a:gsLst>
                    <a:gs pos="0">
                      <a:srgbClr val="42BA97">
                        <a:shade val="20000"/>
                        <a:satMod val="245000"/>
                      </a:srgbClr>
                    </a:gs>
                    <a:gs pos="43000">
                      <a:srgbClr val="42BA97">
                        <a:satMod val="255000"/>
                      </a:srgbClr>
                    </a:gs>
                    <a:gs pos="48000">
                      <a:srgbClr val="42BA97">
                        <a:shade val="85000"/>
                        <a:satMod val="255000"/>
                      </a:srgbClr>
                    </a:gs>
                    <a:gs pos="100000">
                      <a:srgbClr val="42BA97">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giáo</a:t>
            </a:r>
            <a:endParaRPr lang="en-US" sz="4000" b="1" kern="10" cap="all" dirty="0">
              <a:ln w="9000" cmpd="sng">
                <a:solidFill>
                  <a:srgbClr val="42BA97">
                    <a:shade val="50000"/>
                    <a:satMod val="120000"/>
                  </a:srgbClr>
                </a:solidFill>
                <a:prstDash val="solid"/>
              </a:ln>
              <a:gradFill>
                <a:gsLst>
                  <a:gs pos="0">
                    <a:srgbClr val="42BA97">
                      <a:shade val="20000"/>
                      <a:satMod val="245000"/>
                    </a:srgbClr>
                  </a:gs>
                  <a:gs pos="43000">
                    <a:srgbClr val="42BA97">
                      <a:satMod val="255000"/>
                    </a:srgbClr>
                  </a:gs>
                  <a:gs pos="48000">
                    <a:srgbClr val="42BA97">
                      <a:shade val="85000"/>
                      <a:satMod val="255000"/>
                    </a:srgbClr>
                  </a:gs>
                  <a:gs pos="100000">
                    <a:srgbClr val="42BA97">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21" name="Rectangle 20">
            <a:extLst>
              <a:ext uri="{FF2B5EF4-FFF2-40B4-BE49-F238E27FC236}">
                <a16:creationId xmlns="" xmlns:a16="http://schemas.microsoft.com/office/drawing/2014/main" id="{E52B960B-F7B6-4D2B-90A2-06F07CDEE41D}"/>
              </a:ext>
            </a:extLst>
          </p:cNvPr>
          <p:cNvSpPr/>
          <p:nvPr/>
        </p:nvSpPr>
        <p:spPr>
          <a:xfrm>
            <a:off x="4157012" y="2873248"/>
            <a:ext cx="3652923" cy="523220"/>
          </a:xfrm>
          <a:prstGeom prst="rect">
            <a:avLst/>
          </a:prstGeom>
        </p:spPr>
        <p:txBody>
          <a:bodyPr wrap="none">
            <a:spAutoFit/>
          </a:bodyPr>
          <a:lstStyle/>
          <a:p>
            <a:pPr algn="ctr" defTabSz="457200">
              <a:defRPr/>
            </a:pPr>
            <a:r>
              <a:rPr lang="en-US" sz="2800" kern="10" dirty="0">
                <a:ln w="6350">
                  <a:solidFill>
                    <a:srgbClr val="2D37FF"/>
                  </a:solidFill>
                  <a:round/>
                  <a:headEnd/>
                  <a:tailEnd/>
                </a:ln>
                <a:gradFill>
                  <a:gsLst>
                    <a:gs pos="45000">
                      <a:srgbClr val="1D9EFF"/>
                    </a:gs>
                    <a:gs pos="61000">
                      <a:srgbClr val="004376"/>
                    </a:gs>
                    <a:gs pos="82000">
                      <a:srgbClr val="00B0F0"/>
                    </a:gs>
                  </a:gsLst>
                  <a:lin ang="5400000" scaled="0"/>
                </a:gradFill>
                <a:effectLst>
                  <a:prstShdw prst="shdw17" dist="17961" dir="2700000">
                    <a:srgbClr val="000099"/>
                  </a:prstShdw>
                </a:effectLst>
                <a:latin typeface="Times New Roman" pitchFamily="18" charset="0"/>
                <a:cs typeface="Times New Roman" pitchFamily="18" charset="0"/>
              </a:rPr>
              <a:t>VỀ DỰ TIẾT </a:t>
            </a:r>
            <a:r>
              <a:rPr lang="en-US" sz="2800" kern="10" dirty="0" smtClean="0">
                <a:ln w="6350">
                  <a:solidFill>
                    <a:srgbClr val="2D37FF"/>
                  </a:solidFill>
                  <a:round/>
                  <a:headEnd/>
                  <a:tailEnd/>
                </a:ln>
                <a:gradFill>
                  <a:gsLst>
                    <a:gs pos="45000">
                      <a:srgbClr val="1D9EFF"/>
                    </a:gs>
                    <a:gs pos="61000">
                      <a:srgbClr val="004376"/>
                    </a:gs>
                    <a:gs pos="82000">
                      <a:srgbClr val="00B0F0"/>
                    </a:gs>
                  </a:gsLst>
                  <a:lin ang="5400000" scaled="0"/>
                </a:gradFill>
                <a:effectLst>
                  <a:prstShdw prst="shdw17" dist="17961" dir="2700000">
                    <a:srgbClr val="000099"/>
                  </a:prstShdw>
                </a:effectLst>
                <a:latin typeface="Times New Roman" pitchFamily="18" charset="0"/>
                <a:cs typeface="Times New Roman" pitchFamily="18" charset="0"/>
              </a:rPr>
              <a:t>ĐỊA </a:t>
            </a:r>
            <a:r>
              <a:rPr lang="en-US" sz="2800" kern="10" dirty="0">
                <a:ln w="6350">
                  <a:solidFill>
                    <a:srgbClr val="2D37FF"/>
                  </a:solidFill>
                  <a:round/>
                  <a:headEnd/>
                  <a:tailEnd/>
                </a:ln>
                <a:gradFill>
                  <a:gsLst>
                    <a:gs pos="45000">
                      <a:srgbClr val="1D9EFF"/>
                    </a:gs>
                    <a:gs pos="61000">
                      <a:srgbClr val="004376"/>
                    </a:gs>
                    <a:gs pos="82000">
                      <a:srgbClr val="00B0F0"/>
                    </a:gs>
                  </a:gsLst>
                  <a:lin ang="5400000" scaled="0"/>
                </a:gradFill>
                <a:effectLst>
                  <a:prstShdw prst="shdw17" dist="17961" dir="2700000">
                    <a:srgbClr val="000099"/>
                  </a:prstShdw>
                </a:effectLst>
                <a:latin typeface="Times New Roman" pitchFamily="18" charset="0"/>
                <a:cs typeface="Times New Roman" pitchFamily="18" charset="0"/>
              </a:rPr>
              <a:t>LÍ 6 </a:t>
            </a:r>
          </a:p>
        </p:txBody>
      </p:sp>
      <p:sp>
        <p:nvSpPr>
          <p:cNvPr id="22" name="Rectangle 21">
            <a:extLst>
              <a:ext uri="{FF2B5EF4-FFF2-40B4-BE49-F238E27FC236}">
                <a16:creationId xmlns="" xmlns:a16="http://schemas.microsoft.com/office/drawing/2014/main" id="{A1A3528A-3392-47ED-BB7E-3BEA73590900}"/>
              </a:ext>
            </a:extLst>
          </p:cNvPr>
          <p:cNvSpPr/>
          <p:nvPr/>
        </p:nvSpPr>
        <p:spPr>
          <a:xfrm>
            <a:off x="1865424" y="-1"/>
            <a:ext cx="8740260" cy="584775"/>
          </a:xfrm>
          <a:prstGeom prst="rect">
            <a:avLst/>
          </a:prstGeom>
        </p:spPr>
        <p:txBody>
          <a:bodyPr wrap="square">
            <a:spAutoFit/>
          </a:bodyPr>
          <a:lstStyle/>
          <a:p>
            <a:pPr algn="ctr" defTabSz="457200">
              <a:spcBef>
                <a:spcPct val="50000"/>
              </a:spcBef>
              <a:defRPr/>
            </a:pPr>
            <a:r>
              <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 THCS </a:t>
            </a:r>
            <a:r>
              <a:rPr lang="en-US" sz="32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NGỌC HỒI </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5" name="Picture 9" descr="blumen-pflanzen051">
            <a:extLst>
              <a:ext uri="{FF2B5EF4-FFF2-40B4-BE49-F238E27FC236}">
                <a16:creationId xmlns="" xmlns:a16="http://schemas.microsoft.com/office/drawing/2014/main" id="{EECA493D-26A2-4FD5-A870-B9EF333C58E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64253" y="5560701"/>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lumen-pflanzen051">
            <a:extLst>
              <a:ext uri="{FF2B5EF4-FFF2-40B4-BE49-F238E27FC236}">
                <a16:creationId xmlns="" xmlns:a16="http://schemas.microsoft.com/office/drawing/2014/main" id="{1F1BD906-9563-4FAF-8772-4BA105DEE9E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49732" y="5700490"/>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men-pflanzen051">
            <a:extLst>
              <a:ext uri="{FF2B5EF4-FFF2-40B4-BE49-F238E27FC236}">
                <a16:creationId xmlns="" xmlns:a16="http://schemas.microsoft.com/office/drawing/2014/main" id="{E74F9244-8B93-4C0F-88EB-D301435FEB5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14079" y="5700490"/>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1" descr="Butterfly-03-june">
            <a:extLst>
              <a:ext uri="{FF2B5EF4-FFF2-40B4-BE49-F238E27FC236}">
                <a16:creationId xmlns="" xmlns:a16="http://schemas.microsoft.com/office/drawing/2014/main" id="{88191493-2CC0-47C0-9378-256F582F51C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343574" y="5105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blumen-pflanzen051">
            <a:extLst>
              <a:ext uri="{FF2B5EF4-FFF2-40B4-BE49-F238E27FC236}">
                <a16:creationId xmlns="" xmlns:a16="http://schemas.microsoft.com/office/drawing/2014/main" id="{CDA51420-4F04-42DA-836E-BC445B16998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527" y="4724400"/>
            <a:ext cx="990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 xmlns:a16="http://schemas.microsoft.com/office/drawing/2014/main" id="{1B6C6D5C-E48B-4FA9-8B93-EB3096998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2375936" cy="1589050"/>
          </a:xfrm>
          <a:prstGeom prst="rect">
            <a:avLst/>
          </a:prstGeom>
        </p:spPr>
      </p:pic>
    </p:spTree>
    <p:extLst>
      <p:ext uri="{BB962C8B-B14F-4D97-AF65-F5344CB8AC3E}">
        <p14:creationId xmlns:p14="http://schemas.microsoft.com/office/powerpoint/2010/main" val="700439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6182"/>
            <a:ext cx="4308764" cy="288174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852" y="1440873"/>
            <a:ext cx="3754581" cy="27570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345" y="1440873"/>
            <a:ext cx="4128655" cy="275705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4197927"/>
            <a:ext cx="2758209" cy="266007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1097" y="4197927"/>
            <a:ext cx="4762500" cy="266007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3345" y="4197926"/>
            <a:ext cx="4257964" cy="2660073"/>
          </a:xfrm>
          <a:prstGeom prst="rect">
            <a:avLst/>
          </a:prstGeom>
        </p:spPr>
      </p:pic>
      <p:grpSp>
        <p:nvGrpSpPr>
          <p:cNvPr id="14" name="Group 13"/>
          <p:cNvGrpSpPr/>
          <p:nvPr/>
        </p:nvGrpSpPr>
        <p:grpSpPr>
          <a:xfrm>
            <a:off x="152399" y="69275"/>
            <a:ext cx="12039600" cy="928252"/>
            <a:chOff x="152399" y="0"/>
            <a:chExt cx="12039600" cy="1190953"/>
          </a:xfrm>
        </p:grpSpPr>
        <p:grpSp>
          <p:nvGrpSpPr>
            <p:cNvPr id="15" name="Group 14">
              <a:extLst>
                <a:ext uri="{FF2B5EF4-FFF2-40B4-BE49-F238E27FC236}">
                  <a16:creationId xmlns:a16="http://schemas.microsoft.com/office/drawing/2014/main" xmlns="" id="{0F717289-1E76-48ED-9C32-6BF148DAB4B2}"/>
                </a:ext>
              </a:extLst>
            </p:cNvPr>
            <p:cNvGrpSpPr/>
            <p:nvPr/>
          </p:nvGrpSpPr>
          <p:grpSpPr>
            <a:xfrm>
              <a:off x="152399" y="0"/>
              <a:ext cx="12039600" cy="1190953"/>
              <a:chOff x="152399" y="0"/>
              <a:chExt cx="12039600" cy="1190953"/>
            </a:xfrm>
          </p:grpSpPr>
          <p:sp>
            <p:nvSpPr>
              <p:cNvPr id="17"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1190953"/>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18" name="Oval 17">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6" name="Rectangle 15"/>
            <p:cNvSpPr/>
            <p:nvPr/>
          </p:nvSpPr>
          <p:spPr>
            <a:xfrm>
              <a:off x="1971675" y="76867"/>
              <a:ext cx="9086849" cy="954107"/>
            </a:xfrm>
            <a:prstGeom prst="rect">
              <a:avLst/>
            </a:prstGeom>
          </p:spPr>
          <p:txBody>
            <a:bodyPr wrap="square">
              <a:spAutoFit/>
            </a:bodyPr>
            <a:lstStyle/>
            <a:p>
              <a:pPr lvl="0" algn="ctr">
                <a:defRPr/>
              </a:pPr>
              <a:r>
                <a:rPr lang="en-US" sz="2800" dirty="0">
                  <a:solidFill>
                    <a:srgbClr val="FFFF00"/>
                  </a:solidFill>
                  <a:latin typeface="Times New Roman" panose="02020603050405020304" pitchFamily="18" charset="0"/>
                  <a:cs typeface="Times New Roman" panose="02020603050405020304" pitchFamily="18" charset="0"/>
                </a:rPr>
                <a:t>BÀI 14. BIÊN ĐỔI KHÍ HẬU </a:t>
              </a:r>
            </a:p>
            <a:p>
              <a:pPr lvl="0" algn="ctr">
                <a:defRPr/>
              </a:pPr>
              <a:r>
                <a:rPr lang="en-US" sz="2800" dirty="0">
                  <a:solidFill>
                    <a:srgbClr val="FFFF00"/>
                  </a:solidFill>
                  <a:latin typeface="Times New Roman" panose="02020603050405020304" pitchFamily="18" charset="0"/>
                  <a:cs typeface="Times New Roman" panose="02020603050405020304" pitchFamily="18" charset="0"/>
                </a:rPr>
                <a:t>VÀ ỨNG PHÓ VỚI BIÊN ĐỔI KHÍ HẬU</a:t>
              </a:r>
            </a:p>
          </p:txBody>
        </p:sp>
      </p:grpSp>
    </p:spTree>
    <p:extLst>
      <p:ext uri="{BB962C8B-B14F-4D97-AF65-F5344CB8AC3E}">
        <p14:creationId xmlns:p14="http://schemas.microsoft.com/office/powerpoint/2010/main" val="58700972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0F717289-1E76-48ED-9C32-6BF148DAB4B2}"/>
              </a:ext>
            </a:extLst>
          </p:cNvPr>
          <p:cNvGrpSpPr/>
          <p:nvPr/>
        </p:nvGrpSpPr>
        <p:grpSpPr>
          <a:xfrm>
            <a:off x="152399" y="0"/>
            <a:ext cx="12039600" cy="988142"/>
            <a:chOff x="152399" y="0"/>
            <a:chExt cx="12039600" cy="988142"/>
          </a:xfrm>
        </p:grpSpPr>
        <p:sp>
          <p:nvSpPr>
            <p:cNvPr id="4"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5" name="Oval 4">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p:cNvSpPr/>
          <p:nvPr/>
        </p:nvSpPr>
        <p:spPr>
          <a:xfrm>
            <a:off x="2272144" y="-50767"/>
            <a:ext cx="856210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BÀI 14. BIÊN ĐỔI KHÍ HẬU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VÀ ỨNG PHÓ VỚI BIÊN ĐỔI KHÍ HẬU</a:t>
            </a:r>
          </a:p>
        </p:txBody>
      </p:sp>
      <p:graphicFrame>
        <p:nvGraphicFramePr>
          <p:cNvPr id="8" name="Table 7"/>
          <p:cNvGraphicFramePr>
            <a:graphicFrameLocks noGrp="1"/>
          </p:cNvGraphicFramePr>
          <p:nvPr>
            <p:extLst>
              <p:ext uri="{D42A27DB-BD31-4B8C-83A1-F6EECF244321}">
                <p14:modId xmlns:p14="http://schemas.microsoft.com/office/powerpoint/2010/main" val="3855947787"/>
              </p:ext>
            </p:extLst>
          </p:nvPr>
        </p:nvGraphicFramePr>
        <p:xfrm>
          <a:off x="900544" y="1969739"/>
          <a:ext cx="10158411" cy="2966808"/>
        </p:xfrm>
        <a:graphic>
          <a:graphicData uri="http://schemas.openxmlformats.org/drawingml/2006/table">
            <a:tbl>
              <a:tblPr firstRow="1" firstCol="1" bandRow="1"/>
              <a:tblGrid>
                <a:gridCol w="3251435">
                  <a:extLst>
                    <a:ext uri="{9D8B030D-6E8A-4147-A177-3AD203B41FA5}">
                      <a16:colId xmlns:a16="http://schemas.microsoft.com/office/drawing/2014/main" xmlns="" val="1599448395"/>
                    </a:ext>
                  </a:extLst>
                </a:gridCol>
                <a:gridCol w="6906976">
                  <a:extLst>
                    <a:ext uri="{9D8B030D-6E8A-4147-A177-3AD203B41FA5}">
                      <a16:colId xmlns:a16="http://schemas.microsoft.com/office/drawing/2014/main" xmlns="" val="1882554134"/>
                    </a:ext>
                  </a:extLst>
                </a:gridCol>
              </a:tblGrid>
              <a:tr h="476844">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84463643"/>
                  </a:ext>
                </a:extLst>
              </a:tr>
              <a:tr h="815712">
                <a:tc>
                  <a:txBody>
                    <a:bodyPr/>
                    <a:lstStyle/>
                    <a:p>
                      <a:pPr algn="ctr">
                        <a:lnSpc>
                          <a:spcPct val="115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 algn="ctr">
                        <a:lnSpc>
                          <a:spcPct val="115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trổng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44696366"/>
                  </a:ext>
                </a:extLst>
              </a:tr>
              <a:tr h="853021">
                <a:tc>
                  <a:txBody>
                    <a:bodyPr/>
                    <a:lstStyle/>
                    <a:p>
                      <a:pPr algn="ctr">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Trong khi xảy ra thiên tai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 algn="ctr">
                        <a:lnSpc>
                          <a:spcPct val="115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khoẻ</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62605923"/>
                  </a:ext>
                </a:extLst>
              </a:tr>
              <a:tr h="821231">
                <a:tc>
                  <a:txBody>
                    <a:bodyPr/>
                    <a:lstStyle/>
                    <a:p>
                      <a:pPr algn="ctr">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Sau khi xảy ra thiên tai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 algn="ctr">
                        <a:lnSpc>
                          <a:spcPct val="115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02956789"/>
                  </a:ext>
                </a:extLst>
              </a:tr>
            </a:tbl>
          </a:graphicData>
        </a:graphic>
      </p:graphicFrame>
    </p:spTree>
    <p:extLst>
      <p:ext uri="{BB962C8B-B14F-4D97-AF65-F5344CB8AC3E}">
        <p14:creationId xmlns:p14="http://schemas.microsoft.com/office/powerpoint/2010/main" val="313805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0F717289-1E76-48ED-9C32-6BF148DAB4B2}"/>
              </a:ext>
            </a:extLst>
          </p:cNvPr>
          <p:cNvGrpSpPr/>
          <p:nvPr/>
        </p:nvGrpSpPr>
        <p:grpSpPr>
          <a:xfrm>
            <a:off x="152399" y="0"/>
            <a:ext cx="12039600" cy="988142"/>
            <a:chOff x="152399" y="0"/>
            <a:chExt cx="12039600" cy="988142"/>
          </a:xfrm>
        </p:grpSpPr>
        <p:sp>
          <p:nvSpPr>
            <p:cNvPr id="4"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5" name="Oval 4">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p:cNvSpPr/>
          <p:nvPr/>
        </p:nvSpPr>
        <p:spPr>
          <a:xfrm>
            <a:off x="2272144" y="-50767"/>
            <a:ext cx="856210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BÀI 14. BIÊN ĐỔI KHÍ HẬU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VÀ ỨNG PHÓ VỚI BIÊN ĐỔI KHÍ HẬU</a:t>
            </a:r>
          </a:p>
        </p:txBody>
      </p:sp>
      <p:sp>
        <p:nvSpPr>
          <p:cNvPr id="10" name="TextBox 9"/>
          <p:cNvSpPr txBox="1"/>
          <p:nvPr/>
        </p:nvSpPr>
        <p:spPr>
          <a:xfrm>
            <a:off x="3906977" y="1246908"/>
            <a:ext cx="22428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smtClean="0">
                <a:solidFill>
                  <a:prstClr val="black"/>
                </a:solidFill>
                <a:latin typeface="Times New Roman" panose="02020603050405020304" pitchFamily="18" charset="0"/>
                <a:cs typeface="Times New Roman" panose="02020603050405020304" pitchFamily="18" charset="0"/>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39734" y="1805919"/>
            <a:ext cx="729879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endParaRPr lang="en-US" sz="24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3477491" y="2440485"/>
            <a:ext cx="4294909" cy="4292824"/>
          </a:xfrm>
          <a:prstGeom prst="rect">
            <a:avLst/>
          </a:prstGeom>
        </p:spPr>
      </p:pic>
      <p:sp>
        <p:nvSpPr>
          <p:cNvPr id="13" name="TextBox 12"/>
          <p:cNvSpPr txBox="1"/>
          <p:nvPr/>
        </p:nvSpPr>
        <p:spPr>
          <a:xfrm>
            <a:off x="7486638" y="6437610"/>
            <a:ext cx="3977499" cy="369332"/>
          </a:xfrm>
          <a:prstGeom prst="rect">
            <a:avLst/>
          </a:prstGeom>
          <a:noFill/>
        </p:spPr>
        <p:txBody>
          <a:bodyPr wrap="none" rtlCol="0">
            <a:spAutoFit/>
          </a:bodyPr>
          <a:lstStyle/>
          <a:p>
            <a:r>
              <a:rPr lang="en-US" i="1"/>
              <a:t>Sơ</a:t>
            </a:r>
            <a:r>
              <a:rPr lang="en-US" i="1" dirty="0"/>
              <a:t> </a:t>
            </a:r>
            <a:r>
              <a:rPr lang="en-US" i="1" dirty="0" err="1"/>
              <a:t>đồ</a:t>
            </a:r>
            <a:r>
              <a:rPr lang="en-US" i="1" dirty="0"/>
              <a:t> </a:t>
            </a:r>
            <a:r>
              <a:rPr lang="en-US" i="1" dirty="0" err="1"/>
              <a:t>các</a:t>
            </a:r>
            <a:r>
              <a:rPr lang="en-US" i="1" dirty="0"/>
              <a:t> </a:t>
            </a:r>
            <a:r>
              <a:rPr lang="en-US" i="1" dirty="0" err="1"/>
              <a:t>biểu</a:t>
            </a:r>
            <a:r>
              <a:rPr lang="en-US" i="1" dirty="0"/>
              <a:t> </a:t>
            </a:r>
            <a:r>
              <a:rPr lang="en-US" i="1" dirty="0" err="1"/>
              <a:t>hiện</a:t>
            </a:r>
            <a:r>
              <a:rPr lang="en-US" i="1" dirty="0"/>
              <a:t> </a:t>
            </a:r>
            <a:r>
              <a:rPr lang="en-US" i="1" dirty="0" err="1"/>
              <a:t>của</a:t>
            </a:r>
            <a:r>
              <a:rPr lang="en-US" i="1" dirty="0"/>
              <a:t> </a:t>
            </a:r>
            <a:r>
              <a:rPr lang="en-US" i="1" dirty="0" err="1"/>
              <a:t>biến</a:t>
            </a:r>
            <a:r>
              <a:rPr lang="en-US" i="1" dirty="0"/>
              <a:t> </a:t>
            </a:r>
            <a:r>
              <a:rPr lang="en-US" i="1" dirty="0" err="1"/>
              <a:t>đổi</a:t>
            </a:r>
            <a:r>
              <a:rPr lang="en-US" i="1" dirty="0"/>
              <a:t> </a:t>
            </a:r>
            <a:r>
              <a:rPr lang="en-US" i="1" dirty="0" err="1"/>
              <a:t>khí</a:t>
            </a:r>
            <a:r>
              <a:rPr lang="en-US" i="1" dirty="0"/>
              <a:t> </a:t>
            </a:r>
            <a:r>
              <a:rPr lang="en-US" i="1" dirty="0" err="1"/>
              <a:t>hậu</a:t>
            </a:r>
            <a:r>
              <a:rPr lang="en-US" i="1" dirty="0"/>
              <a:t>:</a:t>
            </a:r>
            <a:endParaRPr lang="en-US" dirty="0"/>
          </a:p>
        </p:txBody>
      </p:sp>
    </p:spTree>
    <p:extLst>
      <p:ext uri="{BB962C8B-B14F-4D97-AF65-F5344CB8AC3E}">
        <p14:creationId xmlns:p14="http://schemas.microsoft.com/office/powerpoint/2010/main" val="2236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xmlns=""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41" name="Hình chữ nhật: Góc Tròn 42">
            <a:hlinkClick r:id="" action="ppaction://noaction"/>
            <a:extLst>
              <a:ext uri="{FF2B5EF4-FFF2-40B4-BE49-F238E27FC236}">
                <a16:creationId xmlns:a16="http://schemas.microsoft.com/office/drawing/2014/main" xmlns="" id="{FD201858-9202-47D5-95B5-CE849194A800}"/>
              </a:ext>
            </a:extLst>
          </p:cNvPr>
          <p:cNvSpPr/>
          <p:nvPr/>
        </p:nvSpPr>
        <p:spPr>
          <a:xfrm>
            <a:off x="-58636" y="3611060"/>
            <a:ext cx="1142747" cy="69432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BZ" sz="2800" dirty="0">
                <a:solidFill>
                  <a:prstClr val="white"/>
                </a:solidFill>
                <a:latin typeface="#9Slide03 IcielUni Sans Heavy" panose="00000500000000000000" pitchFamily="2" charset="-93"/>
                <a:ea typeface="#9Slide03 Roboto Medium" panose="02000000000000000000" pitchFamily="2" charset="0"/>
              </a:rPr>
              <a:t>3</a:t>
            </a:r>
          </a:p>
        </p:txBody>
      </p:sp>
      <p:sp>
        <p:nvSpPr>
          <p:cNvPr id="42" name="Hình chữ nhật: Góc Tròn 43">
            <a:hlinkClick r:id="rId5" action="ppaction://hlinksldjump"/>
            <a:extLst>
              <a:ext uri="{FF2B5EF4-FFF2-40B4-BE49-F238E27FC236}">
                <a16:creationId xmlns:a16="http://schemas.microsoft.com/office/drawing/2014/main" xmlns="" id="{8FD5D68B-621B-4EA9-A3A5-72A5C5622F3F}"/>
              </a:ext>
            </a:extLst>
          </p:cNvPr>
          <p:cNvSpPr/>
          <p:nvPr/>
        </p:nvSpPr>
        <p:spPr>
          <a:xfrm>
            <a:off x="-58636" y="2916741"/>
            <a:ext cx="1142747" cy="69432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BZ" sz="2800" dirty="0">
                <a:solidFill>
                  <a:prstClr val="white"/>
                </a:solidFill>
                <a:latin typeface="#9Slide03 IcielUni Sans Heavy" panose="00000500000000000000" pitchFamily="2" charset="-93"/>
                <a:ea typeface="#9Slide03 Roboto Medium" panose="02000000000000000000" pitchFamily="2" charset="0"/>
              </a:rPr>
              <a:t>2</a:t>
            </a:r>
          </a:p>
        </p:txBody>
      </p:sp>
      <p:sp>
        <p:nvSpPr>
          <p:cNvPr id="46" name="Hình chữ nhật: Góc Tròn 47">
            <a:hlinkClick r:id="" action="ppaction://noaction"/>
            <a:extLst>
              <a:ext uri="{FF2B5EF4-FFF2-40B4-BE49-F238E27FC236}">
                <a16:creationId xmlns:a16="http://schemas.microsoft.com/office/drawing/2014/main" xmlns="" id="{5E0785D2-E93F-4481-9B9C-BCB3D0BED430}"/>
              </a:ext>
            </a:extLst>
          </p:cNvPr>
          <p:cNvSpPr/>
          <p:nvPr/>
        </p:nvSpPr>
        <p:spPr>
          <a:xfrm>
            <a:off x="-58636" y="4305387"/>
            <a:ext cx="1142747" cy="69432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BZ" sz="2800" dirty="0">
                <a:solidFill>
                  <a:prstClr val="white"/>
                </a:solidFill>
                <a:latin typeface="#9Slide03 IcielUni Sans Heavy" panose="00000500000000000000" pitchFamily="2" charset="-93"/>
                <a:ea typeface="#9Slide03 Roboto Medium" panose="02000000000000000000" pitchFamily="2" charset="0"/>
              </a:rPr>
              <a:t>4</a:t>
            </a:r>
          </a:p>
        </p:txBody>
      </p:sp>
      <p:sp>
        <p:nvSpPr>
          <p:cNvPr id="50" name="Hình chữ nhật: Góc Tròn 51">
            <a:hlinkClick r:id="rId6" action="ppaction://hlinksldjump"/>
            <a:extLst>
              <a:ext uri="{FF2B5EF4-FFF2-40B4-BE49-F238E27FC236}">
                <a16:creationId xmlns:a16="http://schemas.microsoft.com/office/drawing/2014/main" xmlns="" id="{52A6ECD0-8D97-4AD7-BFB4-4EB00E1753A4}"/>
              </a:ext>
            </a:extLst>
          </p:cNvPr>
          <p:cNvSpPr/>
          <p:nvPr/>
        </p:nvSpPr>
        <p:spPr>
          <a:xfrm>
            <a:off x="-58636" y="2222418"/>
            <a:ext cx="1142747" cy="69432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BZ" sz="2800" dirty="0">
                <a:solidFill>
                  <a:prstClr val="white"/>
                </a:solidFill>
                <a:latin typeface="#9Slide03 IcielUni Sans Heavy" panose="00000500000000000000" pitchFamily="2" charset="-93"/>
                <a:ea typeface="#9Slide03 Roboto Medium" panose="02000000000000000000" pitchFamily="2" charset="0"/>
              </a:rPr>
              <a:t>1</a:t>
            </a:r>
          </a:p>
        </p:txBody>
      </p:sp>
      <p:sp>
        <p:nvSpPr>
          <p:cNvPr id="51" name="TextBox 1">
            <a:extLst>
              <a:ext uri="{FF2B5EF4-FFF2-40B4-BE49-F238E27FC236}">
                <a16:creationId xmlns:a16="http://schemas.microsoft.com/office/drawing/2014/main" xmlns="" id="{54FCD88D-FB32-9D48-9344-1D904A7DA1D4}"/>
              </a:ext>
            </a:extLst>
          </p:cNvPr>
          <p:cNvSpPr txBox="1"/>
          <p:nvPr/>
        </p:nvSpPr>
        <p:spPr>
          <a:xfrm>
            <a:off x="1084110" y="1378744"/>
            <a:ext cx="10519755" cy="3939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defTabSz="914377">
              <a:defRPr/>
            </a:pPr>
            <a:r>
              <a:rPr lang="en-US" sz="11500" b="1" dirty="0">
                <a:solidFill>
                  <a:srgbClr val="FFFF00"/>
                </a:solidFill>
                <a:latin typeface="#9Slide03 IcielUni Sans Heavy" panose="00000500000000000000" pitchFamily="2" charset="-93"/>
              </a:rPr>
              <a:t>ĐẤU TR</a:t>
            </a:r>
            <a:r>
              <a:rPr lang="vi-VN" sz="11500" b="1" dirty="0">
                <a:solidFill>
                  <a:srgbClr val="FFFF00"/>
                </a:solidFill>
                <a:latin typeface="#9Slide03 IcielUni Sans Heavy" panose="00000500000000000000" pitchFamily="2" charset="-93"/>
              </a:rPr>
              <a:t>ƯỜNG</a:t>
            </a:r>
            <a:endParaRPr lang="en-US" sz="11500" b="1" dirty="0">
              <a:solidFill>
                <a:srgbClr val="FFFF00"/>
              </a:solidFill>
              <a:latin typeface="#9Slide03 IcielUni Sans Heavy" panose="00000500000000000000" pitchFamily="2" charset="-93"/>
            </a:endParaRPr>
          </a:p>
          <a:p>
            <a:pPr defTabSz="914377">
              <a:defRPr/>
            </a:pPr>
            <a:r>
              <a:rPr lang="en-US" sz="2000" b="1" dirty="0">
                <a:solidFill>
                  <a:srgbClr val="FFFF00"/>
                </a:solidFill>
                <a:latin typeface="#9Slide03 IcielUni Sans Heavy" panose="00000500000000000000" pitchFamily="2" charset="-93"/>
              </a:rPr>
              <a:t> </a:t>
            </a:r>
          </a:p>
          <a:p>
            <a:pPr defTabSz="914377">
              <a:defRPr/>
            </a:pPr>
            <a:r>
              <a:rPr lang="en-US" sz="11500" b="1" dirty="0">
                <a:solidFill>
                  <a:srgbClr val="FFFF00"/>
                </a:solidFill>
                <a:latin typeface="#9Slide03 IcielUni Sans Heavy" panose="00000500000000000000" pitchFamily="2" charset="-93"/>
              </a:rPr>
              <a:t>TRI THỨC</a:t>
            </a:r>
            <a:endParaRPr sz="11500" b="1" dirty="0">
              <a:solidFill>
                <a:srgbClr val="FFFF00"/>
              </a:solidFill>
              <a:latin typeface="#9Slide03 IcielUni Sans Heavy" panose="00000500000000000000" pitchFamily="2" charset="-93"/>
            </a:endParaRPr>
          </a:p>
        </p:txBody>
      </p:sp>
    </p:spTree>
    <p:extLst>
      <p:ext uri="{BB962C8B-B14F-4D97-AF65-F5344CB8AC3E}">
        <p14:creationId xmlns:p14="http://schemas.microsoft.com/office/powerpoint/2010/main" val="321335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50"/>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50"/>
                                        </p:tgtEl>
                                      </p:cBhvr>
                                    </p:animEffect>
                                    <p:set>
                                      <p:cBhvr>
                                        <p:cTn id="1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9" restart="whenNotActive" fill="hold" evtFilter="cancelBubble" nodeType="interactiveSeq">
                <p:stCondLst>
                  <p:cond evt="onClick" delay="0">
                    <p:tgtEl>
                      <p:spTgt spid="42"/>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42"/>
                                        </p:tgtEl>
                                      </p:cBhvr>
                                    </p:animEffect>
                                    <p:set>
                                      <p:cBhvr>
                                        <p:cTn id="24"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5" restart="whenNotActive" fill="hold" evtFilter="cancelBubble" nodeType="interactiveSeq">
                <p:stCondLst>
                  <p:cond evt="onClick" delay="0">
                    <p:tgtEl>
                      <p:spTgt spid="41"/>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1" restart="whenNotActive" fill="hold" evtFilter="cancelBubble" nodeType="interactiveSeq">
                <p:stCondLst>
                  <p:cond evt="onClick" delay="0">
                    <p:tgtEl>
                      <p:spTgt spid="46"/>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grpId="0" nodeType="clickEffect">
                                  <p:stCondLst>
                                    <p:cond delay="0"/>
                                  </p:stCondLst>
                                  <p:childTnLst>
                                    <p:animEffect transition="out" filter="randombar(horizontal)">
                                      <p:cBhvr>
                                        <p:cTn id="35" dur="500"/>
                                        <p:tgtEl>
                                          <p:spTgt spid="46"/>
                                        </p:tgtEl>
                                      </p:cBhvr>
                                    </p:animEffect>
                                    <p:set>
                                      <p:cBhvr>
                                        <p:cTn id="3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1" grpId="0" animBg="1"/>
      <p:bldP spid="42" grpId="0" animBg="1"/>
      <p:bldP spid="46"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grpSp>
        <p:nvGrpSpPr>
          <p:cNvPr id="93" name="组合 92"/>
          <p:cNvGrpSpPr/>
          <p:nvPr/>
        </p:nvGrpSpPr>
        <p:grpSpPr>
          <a:xfrm>
            <a:off x="994833" y="740512"/>
            <a:ext cx="3731018" cy="495369"/>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121920" tIns="60960" rIns="121920" bIns="60960" numCol="1" anchor="t" anchorCtr="0" compatLnSpc="1"/>
            <a:lstStyle/>
            <a:p>
              <a:pPr defTabSz="914241"/>
              <a:endParaRPr lang="zh-CN" altLang="en-US" sz="1867" kern="0">
                <a:solidFill>
                  <a:prstClr val="black"/>
                </a:solidFill>
                <a:latin typeface="Times New Roman" pitchFamily="18" charset="0"/>
                <a:cs typeface="Times New Roman"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endParaRPr lang="zh-CN" altLang="en-US" sz="1867" kern="0">
                <a:solidFill>
                  <a:prstClr val="white"/>
                </a:solidFill>
                <a:latin typeface="Times New Roman" pitchFamily="18" charset="0"/>
                <a:cs typeface="Times New Roman" pitchFamily="18" charset="0"/>
              </a:endParaRPr>
            </a:p>
          </p:txBody>
        </p:sp>
      </p:grpSp>
      <p:sp>
        <p:nvSpPr>
          <p:cNvPr id="97" name="TextBox 96"/>
          <p:cNvSpPr txBox="1"/>
          <p:nvPr/>
        </p:nvSpPr>
        <p:spPr>
          <a:xfrm>
            <a:off x="2476005" y="1388078"/>
            <a:ext cx="7719555" cy="584773"/>
          </a:xfrm>
          <a:prstGeom prst="rect">
            <a:avLst/>
          </a:prstGeom>
          <a:noFill/>
        </p:spPr>
        <p:txBody>
          <a:bodyPr wrap="square" lIns="91428" tIns="45719" rIns="91428" bIns="45719" rtlCol="0">
            <a:spAutoFit/>
          </a:bodyPr>
          <a:lstStyle/>
          <a:p>
            <a:pPr algn="ctr" defTabSz="914241"/>
            <a:r>
              <a:rPr lang="en-US" sz="3200" b="1" kern="0" dirty="0">
                <a:solidFill>
                  <a:prstClr val="white"/>
                </a:solidFill>
                <a:latin typeface="Times New Roman" pitchFamily="18" charset="0"/>
                <a:cs typeface="Times New Roman" pitchFamily="18" charset="0"/>
              </a:rPr>
              <a:t>TRÒ CHƠI “ĐẤU TRƯỜNG TRI THỨC”</a:t>
            </a:r>
          </a:p>
        </p:txBody>
      </p:sp>
      <p:sp>
        <p:nvSpPr>
          <p:cNvPr id="98" name="Rectangle 97"/>
          <p:cNvSpPr/>
          <p:nvPr/>
        </p:nvSpPr>
        <p:spPr>
          <a:xfrm>
            <a:off x="180304" y="761415"/>
            <a:ext cx="11415957" cy="3560973"/>
          </a:xfrm>
          <a:prstGeom prst="rect">
            <a:avLst/>
          </a:prstGeom>
        </p:spPr>
        <p:txBody>
          <a:bodyPr wrap="square" lIns="91428" tIns="45719" rIns="91428" bIns="45719">
            <a:spAutoFit/>
          </a:bodyPr>
          <a:lstStyle/>
          <a:p>
            <a:pPr algn="ctr" defTabSz="914241">
              <a:lnSpc>
                <a:spcPct val="115000"/>
              </a:lnSpc>
            </a:pPr>
            <a:r>
              <a:rPr lang="en-US" sz="3600" b="1" kern="0" dirty="0" err="1">
                <a:solidFill>
                  <a:srgbClr val="FF0000"/>
                </a:solidFill>
                <a:latin typeface="Times New Roman" pitchFamily="18" charset="0"/>
                <a:ea typeface="Calibri"/>
                <a:cs typeface="Times New Roman" pitchFamily="18" charset="0"/>
              </a:rPr>
              <a:t>Luật</a:t>
            </a:r>
            <a:r>
              <a:rPr lang="en-US" sz="3600" b="1" kern="0" dirty="0">
                <a:solidFill>
                  <a:srgbClr val="FF0000"/>
                </a:solidFill>
                <a:latin typeface="Times New Roman" pitchFamily="18" charset="0"/>
                <a:ea typeface="Calibri"/>
                <a:cs typeface="Times New Roman" pitchFamily="18" charset="0"/>
              </a:rPr>
              <a:t> </a:t>
            </a:r>
            <a:r>
              <a:rPr lang="en-US" sz="3600" b="1" kern="0" dirty="0" err="1">
                <a:solidFill>
                  <a:srgbClr val="FF0000"/>
                </a:solidFill>
                <a:latin typeface="Times New Roman" pitchFamily="18" charset="0"/>
                <a:ea typeface="Calibri"/>
                <a:cs typeface="Times New Roman" pitchFamily="18" charset="0"/>
              </a:rPr>
              <a:t>chơi</a:t>
            </a:r>
            <a:r>
              <a:rPr lang="en-US" sz="3600" b="1" kern="0" dirty="0">
                <a:solidFill>
                  <a:srgbClr val="FF0000"/>
                </a:solidFill>
                <a:latin typeface="Times New Roman" pitchFamily="18" charset="0"/>
                <a:ea typeface="Calibri"/>
                <a:cs typeface="Times New Roman" pitchFamily="18" charset="0"/>
              </a:rPr>
              <a:t>:</a:t>
            </a:r>
          </a:p>
          <a:p>
            <a:pPr marL="571500" indent="-571500" algn="just" defTabSz="914241">
              <a:lnSpc>
                <a:spcPct val="115000"/>
              </a:lnSpc>
              <a:buFontTx/>
              <a:buChar char="-"/>
            </a:pPr>
            <a:r>
              <a:rPr lang="en-US" sz="3200" b="1" kern="0" dirty="0" err="1">
                <a:solidFill>
                  <a:prstClr val="black"/>
                </a:solidFill>
                <a:latin typeface="Times New Roman" pitchFamily="18" charset="0"/>
                <a:ea typeface="Calibri"/>
                <a:cs typeface="Times New Roman" pitchFamily="18" charset="0"/>
              </a:rPr>
              <a:t>Có</a:t>
            </a:r>
            <a:r>
              <a:rPr lang="en-US" sz="3200" b="1" kern="0" dirty="0">
                <a:solidFill>
                  <a:prstClr val="black"/>
                </a:solidFill>
                <a:latin typeface="Times New Roman" pitchFamily="18" charset="0"/>
                <a:ea typeface="Calibri"/>
                <a:cs typeface="Times New Roman" pitchFamily="18" charset="0"/>
              </a:rPr>
              <a:t> </a:t>
            </a:r>
            <a:r>
              <a:rPr lang="en-US" sz="3200" b="1" kern="0" dirty="0" smtClean="0">
                <a:solidFill>
                  <a:prstClr val="black"/>
                </a:solidFill>
                <a:latin typeface="Times New Roman" pitchFamily="18" charset="0"/>
                <a:ea typeface="Calibri"/>
                <a:cs typeface="Times New Roman" pitchFamily="18" charset="0"/>
              </a:rPr>
              <a:t>4 </a:t>
            </a:r>
            <a:r>
              <a:rPr lang="en-US" sz="3200" b="1" kern="0" dirty="0" err="1">
                <a:solidFill>
                  <a:prstClr val="black"/>
                </a:solidFill>
                <a:latin typeface="Times New Roman" pitchFamily="18" charset="0"/>
                <a:ea typeface="Calibri"/>
                <a:cs typeface="Times New Roman" pitchFamily="18" charset="0"/>
              </a:rPr>
              <a:t>câu</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hỏi</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liên</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quan</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đến</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nội</a:t>
            </a:r>
            <a:r>
              <a:rPr lang="en-US" sz="3200" b="1" kern="0" dirty="0">
                <a:solidFill>
                  <a:prstClr val="black"/>
                </a:solidFill>
                <a:latin typeface="Times New Roman" pitchFamily="18" charset="0"/>
                <a:ea typeface="Calibri"/>
                <a:cs typeface="Times New Roman" pitchFamily="18" charset="0"/>
              </a:rPr>
              <a:t> dung </a:t>
            </a:r>
            <a:r>
              <a:rPr lang="en-US" sz="3200" b="1" kern="0" dirty="0" err="1" smtClean="0">
                <a:solidFill>
                  <a:prstClr val="black"/>
                </a:solidFill>
                <a:latin typeface="Times New Roman" pitchFamily="18" charset="0"/>
                <a:ea typeface="Calibri"/>
                <a:cs typeface="Times New Roman" pitchFamily="18" charset="0"/>
              </a:rPr>
              <a:t>bài</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Biến</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đổi</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khí</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hậu</a:t>
            </a:r>
            <a:r>
              <a:rPr lang="en-US" sz="3200" b="1" kern="0" dirty="0" smtClean="0">
                <a:solidFill>
                  <a:prstClr val="black"/>
                </a:solidFill>
                <a:latin typeface="Times New Roman" pitchFamily="18" charset="0"/>
                <a:ea typeface="Calibri"/>
                <a:cs typeface="Times New Roman" pitchFamily="18" charset="0"/>
              </a:rPr>
              <a:t> </a:t>
            </a:r>
          </a:p>
          <a:p>
            <a:pPr marL="571500" indent="-571500" algn="just" defTabSz="914241">
              <a:lnSpc>
                <a:spcPct val="115000"/>
              </a:lnSpc>
              <a:buFontTx/>
              <a:buChar char="-"/>
            </a:pP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mục</a:t>
            </a:r>
            <a:r>
              <a:rPr lang="en-US" sz="3200" b="1" kern="0" dirty="0" smtClean="0">
                <a:solidFill>
                  <a:prstClr val="black"/>
                </a:solidFill>
                <a:latin typeface="Times New Roman" pitchFamily="18" charset="0"/>
                <a:ea typeface="Calibri"/>
                <a:cs typeface="Times New Roman" pitchFamily="18" charset="0"/>
              </a:rPr>
              <a:t> I)</a:t>
            </a:r>
          </a:p>
          <a:p>
            <a:pPr marL="571500" indent="-571500" algn="just" defTabSz="914241">
              <a:lnSpc>
                <a:spcPct val="115000"/>
              </a:lnSpc>
              <a:buFontTx/>
              <a:buChar char="-"/>
            </a:pPr>
            <a:r>
              <a:rPr lang="en-US" sz="3200" b="1" kern="0" dirty="0" err="1" smtClean="0">
                <a:solidFill>
                  <a:prstClr val="black"/>
                </a:solidFill>
                <a:latin typeface="Times New Roman" pitchFamily="18" charset="0"/>
                <a:ea typeface="Calibri"/>
                <a:cs typeface="Times New Roman" pitchFamily="18" charset="0"/>
              </a:rPr>
              <a:t>Mỗi</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câu</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hỏi</a:t>
            </a:r>
            <a:r>
              <a:rPr lang="en-US" sz="3200" b="1" kern="0" dirty="0">
                <a:solidFill>
                  <a:prstClr val="black"/>
                </a:solidFill>
                <a:latin typeface="Times New Roman" pitchFamily="18" charset="0"/>
                <a:ea typeface="Calibri"/>
                <a:cs typeface="Times New Roman" pitchFamily="18" charset="0"/>
              </a:rPr>
              <a:t> GV </a:t>
            </a:r>
            <a:r>
              <a:rPr lang="en-US" sz="3200" b="1" kern="0" dirty="0" err="1">
                <a:solidFill>
                  <a:prstClr val="black"/>
                </a:solidFill>
                <a:latin typeface="Times New Roman" pitchFamily="18" charset="0"/>
                <a:ea typeface="Calibri"/>
                <a:cs typeface="Times New Roman" pitchFamily="18" charset="0"/>
              </a:rPr>
              <a:t>sẽ</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gọi</a:t>
            </a:r>
            <a:r>
              <a:rPr lang="en-US" sz="3200" b="1" kern="0" dirty="0">
                <a:solidFill>
                  <a:prstClr val="black"/>
                </a:solidFill>
                <a:latin typeface="Times New Roman" pitchFamily="18" charset="0"/>
                <a:ea typeface="Calibri"/>
                <a:cs typeface="Times New Roman" pitchFamily="18" charset="0"/>
              </a:rPr>
              <a:t> 1 HS </a:t>
            </a:r>
            <a:r>
              <a:rPr lang="en-US" sz="3200" b="1" kern="0" dirty="0" err="1">
                <a:solidFill>
                  <a:prstClr val="black"/>
                </a:solidFill>
                <a:latin typeface="Times New Roman" pitchFamily="18" charset="0"/>
                <a:ea typeface="Calibri"/>
                <a:cs typeface="Times New Roman" pitchFamily="18" charset="0"/>
              </a:rPr>
              <a:t>giơ</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tay</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nhanh</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nhất</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để</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trả</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lời</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Nếu</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trả</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lời</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đúng</a:t>
            </a:r>
            <a:r>
              <a:rPr lang="en-US" sz="3200" b="1" kern="0" dirty="0">
                <a:solidFill>
                  <a:prstClr val="black"/>
                </a:solidFill>
                <a:latin typeface="Times New Roman" pitchFamily="18" charset="0"/>
                <a:ea typeface="Calibri"/>
                <a:cs typeface="Times New Roman" pitchFamily="18" charset="0"/>
              </a:rPr>
              <a:t>, HS </a:t>
            </a:r>
            <a:r>
              <a:rPr lang="en-US" sz="3200" b="1" kern="0" dirty="0" err="1">
                <a:solidFill>
                  <a:prstClr val="black"/>
                </a:solidFill>
                <a:latin typeface="Times New Roman" pitchFamily="18" charset="0"/>
                <a:ea typeface="Calibri"/>
                <a:cs typeface="Times New Roman" pitchFamily="18" charset="0"/>
              </a:rPr>
              <a:t>nhận</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được</a:t>
            </a:r>
            <a:r>
              <a:rPr lang="en-US" sz="3200" b="1" kern="0" dirty="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bốc</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thăm</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phong</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bao</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lì</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smtClean="0">
                <a:solidFill>
                  <a:prstClr val="black"/>
                </a:solidFill>
                <a:latin typeface="Times New Roman" pitchFamily="18" charset="0"/>
                <a:ea typeface="Calibri"/>
                <a:cs typeface="Times New Roman" pitchFamily="18" charset="0"/>
              </a:rPr>
              <a:t>xì</a:t>
            </a:r>
            <a:r>
              <a:rPr lang="en-US" sz="3200" b="1" kern="0" dirty="0" smtClean="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Nếu</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trả</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lời</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sai</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quyền</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trả</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lời</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thuộc</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về</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các</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bạn</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khác</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trong</a:t>
            </a:r>
            <a:r>
              <a:rPr lang="en-US" sz="3200" b="1" kern="0" dirty="0">
                <a:solidFill>
                  <a:prstClr val="black"/>
                </a:solidFill>
                <a:latin typeface="Times New Roman" pitchFamily="18" charset="0"/>
                <a:ea typeface="Calibri"/>
                <a:cs typeface="Times New Roman" pitchFamily="18" charset="0"/>
              </a:rPr>
              <a:t> </a:t>
            </a:r>
            <a:r>
              <a:rPr lang="en-US" sz="3200" b="1" kern="0" dirty="0" err="1">
                <a:solidFill>
                  <a:prstClr val="black"/>
                </a:solidFill>
                <a:latin typeface="Times New Roman" pitchFamily="18" charset="0"/>
                <a:ea typeface="Calibri"/>
                <a:cs typeface="Times New Roman" pitchFamily="18" charset="0"/>
              </a:rPr>
              <a:t>lớp</a:t>
            </a:r>
            <a:r>
              <a:rPr lang="en-US" sz="3200" b="1" kern="0" dirty="0">
                <a:solidFill>
                  <a:prstClr val="black"/>
                </a:solidFill>
                <a:latin typeface="Times New Roman" pitchFamily="18" charset="0"/>
                <a:ea typeface="Calibri"/>
                <a:cs typeface="Times New Roman" pitchFamily="18" charset="0"/>
              </a:rPr>
              <a:t>. </a:t>
            </a:r>
          </a:p>
        </p:txBody>
      </p:sp>
    </p:spTree>
    <p:extLst>
      <p:ext uri="{BB962C8B-B14F-4D97-AF65-F5344CB8AC3E}">
        <p14:creationId xmlns:p14="http://schemas.microsoft.com/office/powerpoint/2010/main" val="366550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barn(inVertical)">
                                      <p:cBhvr>
                                        <p:cTn id="1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37186" y="184436"/>
            <a:ext cx="8742347" cy="1242997"/>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126">
              <a:defRPr/>
            </a:pPr>
            <a:endParaRPr lang="es-BO"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457200"/>
            <a:r>
              <a:rPr lang="en-US" sz="32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Câu</a:t>
            </a:r>
            <a:r>
              <a:rPr lang="en-US"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1. </a:t>
            </a:r>
            <a:r>
              <a:rPr lang="en-US" sz="32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Biến</a:t>
            </a:r>
            <a:r>
              <a:rPr lang="en-US" sz="32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đổi</a:t>
            </a:r>
            <a:r>
              <a:rPr lang="en-US" sz="32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32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hậu</a:t>
            </a:r>
            <a:r>
              <a:rPr lang="en-US" sz="32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en-US" sz="32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gì</a:t>
            </a:r>
            <a:r>
              <a:rPr lang="en-US"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914126">
              <a:defRPr/>
            </a:pPr>
            <a:endParaRPr lang="en-US" sz="2400" b="1" dirty="0">
              <a:solidFill>
                <a:prstClr val="white"/>
              </a:solidFill>
              <a:latin typeface="#9Slide03 Ample" panose="02000000000000000000" pitchFamily="2"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50000" b="49512"/>
          <a:stretch/>
        </p:blipFill>
        <p:spPr>
          <a:xfrm>
            <a:off x="105547" y="1615660"/>
            <a:ext cx="992879"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322151" y="318071"/>
            <a:ext cx="548243" cy="54824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163" y="198617"/>
            <a:ext cx="787143" cy="787142"/>
          </a:xfrm>
          <a:prstGeom prst="rect">
            <a:avLst/>
          </a:prstGeom>
        </p:spPr>
      </p:pic>
      <p:pic>
        <p:nvPicPr>
          <p:cNvPr id="14" name="nhac thoi gian 15s.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2148024" y="1067420"/>
            <a:ext cx="548243" cy="548243"/>
          </a:xfrm>
          <a:prstGeom prst="rect">
            <a:avLst/>
          </a:prstGeom>
        </p:spPr>
      </p:pic>
      <p:sp>
        <p:nvSpPr>
          <p:cNvPr id="15" name="TextBox 14"/>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00</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6" name="TextBox 15"/>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01</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7" name="TextBox 16"/>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02</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8" name="TextBox 17"/>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03</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9" name="TextBox 18"/>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04</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0" name="TextBox 19"/>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05</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1" name="TextBox 20"/>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06</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2" name="TextBox 21"/>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07</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3" name="TextBox 22"/>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08</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4" name="TextBox 23"/>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09</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5" name="TextBox 24"/>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10</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6" name="TextBox 25"/>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11</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7" name="TextBox 26"/>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12</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8" name="TextBox 27"/>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13</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9" name="TextBox 28"/>
          <p:cNvSpPr txBox="1"/>
          <p:nvPr/>
        </p:nvSpPr>
        <p:spPr>
          <a:xfrm>
            <a:off x="2064592" y="1478681"/>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a:solidFill>
                  <a:sysClr val="windowText" lastClr="000000"/>
                </a:solidFill>
                <a:latin typeface="#9Slide03 Ample" panose="02000000000000000000" pitchFamily="2" charset="0"/>
                <a:ea typeface="#9Slide03 Roboto Medium" panose="02000000000000000000" pitchFamily="2" charset="0"/>
              </a:rPr>
              <a:t>14</a:t>
            </a:r>
            <a:endParaRPr lang="vi-VN" sz="4400" b="1" kern="0">
              <a:solidFill>
                <a:sysClr val="windowText" lastClr="000000"/>
              </a:solidFill>
              <a:latin typeface="#9Slide03 Ample" panose="02000000000000000000" pitchFamily="2" charset="0"/>
              <a:ea typeface="#9Slide03 Roboto Medium" panose="02000000000000000000" pitchFamily="2" charset="0"/>
            </a:endParaRPr>
          </a:p>
        </p:txBody>
      </p:sp>
      <p:sp>
        <p:nvSpPr>
          <p:cNvPr id="30" name="TextBox 29"/>
          <p:cNvSpPr txBox="1"/>
          <p:nvPr/>
        </p:nvSpPr>
        <p:spPr>
          <a:xfrm>
            <a:off x="2048264" y="1527666"/>
            <a:ext cx="1288925" cy="1081980"/>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400" b="1" kern="0" dirty="0">
                <a:solidFill>
                  <a:sysClr val="windowText" lastClr="000000"/>
                </a:solidFill>
                <a:latin typeface="#9Slide03 Ample" panose="02000000000000000000" pitchFamily="2" charset="0"/>
                <a:ea typeface="#9Slide03 Roboto Medium" panose="02000000000000000000" pitchFamily="2" charset="0"/>
              </a:rPr>
              <a:t>15</a:t>
            </a:r>
            <a:endParaRPr lang="vi-VN" sz="4400"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31" name="Donut 30"/>
          <p:cNvSpPr/>
          <p:nvPr/>
        </p:nvSpPr>
        <p:spPr>
          <a:xfrm>
            <a:off x="2064592" y="1372140"/>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600" kern="0">
              <a:solidFill>
                <a:sysClr val="windowText" lastClr="000000"/>
              </a:solidFill>
              <a:latin typeface="#9Slide03 Ample" panose="02000000000000000000" pitchFamily="2" charset="0"/>
              <a:ea typeface="#9Slide03 Roboto Medium" panose="02000000000000000000" pitchFamily="2" charset="0"/>
            </a:endParaRPr>
          </a:p>
        </p:txBody>
      </p:sp>
      <p:grpSp>
        <p:nvGrpSpPr>
          <p:cNvPr id="2" name="Group 1"/>
          <p:cNvGrpSpPr/>
          <p:nvPr/>
        </p:nvGrpSpPr>
        <p:grpSpPr>
          <a:xfrm>
            <a:off x="454179" y="2793400"/>
            <a:ext cx="9399861" cy="961288"/>
            <a:chOff x="454177" y="2846009"/>
            <a:chExt cx="9399861" cy="961288"/>
          </a:xfrm>
        </p:grpSpPr>
        <p:sp>
          <p:nvSpPr>
            <p:cNvPr id="32" name="Isosceles Triangle 31"/>
            <p:cNvSpPr/>
            <p:nvPr/>
          </p:nvSpPr>
          <p:spPr>
            <a:xfrm rot="5400000">
              <a:off x="405774" y="2977909"/>
              <a:ext cx="907162" cy="751613"/>
            </a:xfrm>
            <a:prstGeom prst="triangle">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a:solidFill>
                  <a:prstClr val="white"/>
                </a:solidFill>
                <a:latin typeface="#9Slide03 Ample" panose="02000000000000000000" pitchFamily="2" charset="0"/>
                <a:ea typeface="#9Slide03 Roboto Medium" panose="02000000000000000000" pitchFamily="2" charset="0"/>
              </a:endParaRPr>
            </a:p>
          </p:txBody>
        </p:sp>
        <p:sp>
          <p:nvSpPr>
            <p:cNvPr id="36" name="Rounded Rectangle 35"/>
            <p:cNvSpPr/>
            <p:nvPr/>
          </p:nvSpPr>
          <p:spPr>
            <a:xfrm>
              <a:off x="1235164" y="2846009"/>
              <a:ext cx="8618874" cy="953166"/>
            </a:xfrm>
            <a:prstGeom prst="roundRect">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Sự</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thay</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đổi</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trạng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thái</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hậu</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so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với</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trung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bình</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nhiều</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năm</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454177" y="2990606"/>
              <a:ext cx="427711" cy="584775"/>
            </a:xfrm>
            <a:prstGeom prst="rect">
              <a:avLst/>
            </a:prstGeom>
            <a:noFill/>
          </p:spPr>
          <p:txBody>
            <a:bodyPr wrap="square" rtlCol="0">
              <a:spAutoFit/>
            </a:bodyPr>
            <a:lstStyle/>
            <a:p>
              <a:pPr algn="ctr" defTabSz="914126">
                <a:defRPr/>
              </a:pPr>
              <a:r>
                <a:rPr lang="en-US" sz="32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A</a:t>
              </a:r>
            </a:p>
          </p:txBody>
        </p:sp>
      </p:grpSp>
      <p:grpSp>
        <p:nvGrpSpPr>
          <p:cNvPr id="3" name="Group 2"/>
          <p:cNvGrpSpPr/>
          <p:nvPr/>
        </p:nvGrpSpPr>
        <p:grpSpPr>
          <a:xfrm>
            <a:off x="449128" y="3794236"/>
            <a:ext cx="9415775" cy="953166"/>
            <a:chOff x="438263" y="3809176"/>
            <a:chExt cx="9415775" cy="953166"/>
          </a:xfrm>
        </p:grpSpPr>
        <p:sp>
          <p:nvSpPr>
            <p:cNvPr id="33" name="Isosceles Triangle 32"/>
            <p:cNvSpPr/>
            <p:nvPr/>
          </p:nvSpPr>
          <p:spPr>
            <a:xfrm rot="5400000">
              <a:off x="405773" y="3909686"/>
              <a:ext cx="907162" cy="751613"/>
            </a:xfrm>
            <a:prstGeom prst="triangle">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3200">
                <a:solidFill>
                  <a:prstClr val="white"/>
                </a:solidFill>
                <a:latin typeface="#9Slide03 Ample" panose="02000000000000000000" pitchFamily="2" charset="0"/>
                <a:ea typeface="#9Slide03 Roboto Medium" panose="02000000000000000000" pitchFamily="2" charset="0"/>
              </a:endParaRPr>
            </a:p>
          </p:txBody>
        </p:sp>
        <p:sp>
          <p:nvSpPr>
            <p:cNvPr id="37" name="Rounded Rectangle 36"/>
            <p:cNvSpPr/>
            <p:nvPr/>
          </p:nvSpPr>
          <p:spPr>
            <a:xfrm>
              <a:off x="1249014" y="3809176"/>
              <a:ext cx="8605024" cy="953166"/>
            </a:xfrm>
            <a:prstGeom prst="roundRect">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vi-VN"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438263" y="3962410"/>
              <a:ext cx="427711" cy="584775"/>
            </a:xfrm>
            <a:prstGeom prst="rect">
              <a:avLst/>
            </a:prstGeom>
            <a:noFill/>
          </p:spPr>
          <p:txBody>
            <a:bodyPr wrap="square" rtlCol="0">
              <a:spAutoFit/>
            </a:bodyPr>
            <a:lstStyle/>
            <a:p>
              <a:pPr algn="ctr" defTabSz="914126">
                <a:defRPr/>
              </a:pPr>
              <a:r>
                <a:rPr lang="en-US" sz="3200" b="1">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B</a:t>
              </a:r>
            </a:p>
          </p:txBody>
        </p:sp>
      </p:grpSp>
      <p:grpSp>
        <p:nvGrpSpPr>
          <p:cNvPr id="5" name="Group 4"/>
          <p:cNvGrpSpPr/>
          <p:nvPr/>
        </p:nvGrpSpPr>
        <p:grpSpPr>
          <a:xfrm>
            <a:off x="420459" y="4827376"/>
            <a:ext cx="9480912" cy="973974"/>
            <a:chOff x="420459" y="4827376"/>
            <a:chExt cx="9480912" cy="973974"/>
          </a:xfrm>
        </p:grpSpPr>
        <p:sp>
          <p:nvSpPr>
            <p:cNvPr id="35" name="Isosceles Triangle 34"/>
            <p:cNvSpPr/>
            <p:nvPr/>
          </p:nvSpPr>
          <p:spPr>
            <a:xfrm rot="5400000">
              <a:off x="405773" y="4971962"/>
              <a:ext cx="907162" cy="751613"/>
            </a:xfrm>
            <a:prstGeom prst="triangle">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3200">
                <a:solidFill>
                  <a:prstClr val="white"/>
                </a:solidFill>
                <a:latin typeface="#9Slide03 Ample" panose="02000000000000000000" pitchFamily="2" charset="0"/>
                <a:ea typeface="#9Slide03 Roboto Medium" panose="02000000000000000000" pitchFamily="2" charset="0"/>
              </a:endParaRPr>
            </a:p>
          </p:txBody>
        </p:sp>
        <p:sp>
          <p:nvSpPr>
            <p:cNvPr id="38" name="Rounded Rectangle 37"/>
            <p:cNvSpPr/>
            <p:nvPr/>
          </p:nvSpPr>
          <p:spPr>
            <a:xfrm>
              <a:off x="1296347" y="4827376"/>
              <a:ext cx="8605024" cy="953166"/>
            </a:xfrm>
            <a:prstGeom prst="roundRect">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vi-VN"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420459" y="5024686"/>
              <a:ext cx="427711" cy="584775"/>
            </a:xfrm>
            <a:prstGeom prst="rect">
              <a:avLst/>
            </a:prstGeom>
            <a:noFill/>
          </p:spPr>
          <p:txBody>
            <a:bodyPr wrap="square" rtlCol="0">
              <a:spAutoFit/>
            </a:bodyPr>
            <a:lstStyle/>
            <a:p>
              <a:pPr algn="ctr" defTabSz="914126">
                <a:defRPr/>
              </a:pPr>
              <a:r>
                <a:rPr lang="en-US" sz="3200" b="1">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C</a:t>
              </a:r>
            </a:p>
          </p:txBody>
        </p:sp>
      </p:grpSp>
      <p:grpSp>
        <p:nvGrpSpPr>
          <p:cNvPr id="6" name="Group 5"/>
          <p:cNvGrpSpPr/>
          <p:nvPr/>
        </p:nvGrpSpPr>
        <p:grpSpPr>
          <a:xfrm>
            <a:off x="499141" y="5764500"/>
            <a:ext cx="9411205" cy="1018992"/>
            <a:chOff x="490166" y="5801350"/>
            <a:chExt cx="9411205" cy="1018992"/>
          </a:xfrm>
        </p:grpSpPr>
        <p:sp>
          <p:nvSpPr>
            <p:cNvPr id="34" name="Isosceles Triangle 33"/>
            <p:cNvSpPr/>
            <p:nvPr/>
          </p:nvSpPr>
          <p:spPr>
            <a:xfrm rot="5400000">
              <a:off x="412392" y="5990954"/>
              <a:ext cx="907162" cy="751613"/>
            </a:xfrm>
            <a:prstGeom prst="triangle">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3200">
                <a:solidFill>
                  <a:prstClr val="white"/>
                </a:solidFill>
                <a:latin typeface="#9Slide03 Ample" panose="02000000000000000000" pitchFamily="2" charset="0"/>
                <a:ea typeface="#9Slide03 Roboto Medium" panose="02000000000000000000" pitchFamily="2" charset="0"/>
              </a:endParaRPr>
            </a:p>
          </p:txBody>
        </p:sp>
        <p:sp>
          <p:nvSpPr>
            <p:cNvPr id="39" name="Rounded Rectangle 38"/>
            <p:cNvSpPr/>
            <p:nvPr/>
          </p:nvSpPr>
          <p:spPr>
            <a:xfrm>
              <a:off x="1296347" y="5801350"/>
              <a:ext cx="8605024" cy="953166"/>
            </a:xfrm>
            <a:prstGeom prst="roundRect">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defRPr/>
              </a:pPr>
              <a:endParaRPr lang="en-US"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3" name="TextBox 42"/>
            <p:cNvSpPr txBox="1"/>
            <p:nvPr/>
          </p:nvSpPr>
          <p:spPr>
            <a:xfrm>
              <a:off x="499139" y="6105150"/>
              <a:ext cx="427711" cy="584775"/>
            </a:xfrm>
            <a:prstGeom prst="rect">
              <a:avLst/>
            </a:prstGeom>
            <a:noFill/>
          </p:spPr>
          <p:txBody>
            <a:bodyPr wrap="square" rtlCol="0">
              <a:spAutoFit/>
            </a:bodyPr>
            <a:lstStyle/>
            <a:p>
              <a:pPr algn="ctr" defTabSz="914126">
                <a:defRPr/>
              </a:pPr>
              <a:r>
                <a:rPr lang="en-US" sz="32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D</a:t>
              </a:r>
            </a:p>
          </p:txBody>
        </p:sp>
      </p:grpSp>
      <p:pic>
        <p:nvPicPr>
          <p:cNvPr id="45" name="Đồ họa 6" descr="Cuốn sách đang mở">
            <a:hlinkClick r:id="rId11" action="ppaction://hlinksldjump"/>
            <a:extLst>
              <a:ext uri="{FF2B5EF4-FFF2-40B4-BE49-F238E27FC236}">
                <a16:creationId xmlns:a16="http://schemas.microsoft.com/office/drawing/2014/main" xmlns="" id="{31BD78C1-3E37-410F-87E4-C70627111A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20875" y="5648704"/>
            <a:ext cx="1591319" cy="1370600"/>
          </a:xfrm>
          <a:prstGeom prst="rect">
            <a:avLst/>
          </a:prstGeom>
        </p:spPr>
      </p:pic>
      <p:sp>
        <p:nvSpPr>
          <p:cNvPr id="7" name="Rectangle 6"/>
          <p:cNvSpPr/>
          <p:nvPr/>
        </p:nvSpPr>
        <p:spPr>
          <a:xfrm>
            <a:off x="1417981" y="3766262"/>
            <a:ext cx="8295861" cy="523220"/>
          </a:xfrm>
          <a:prstGeom prst="rect">
            <a:avLst/>
          </a:prstGeom>
        </p:spPr>
        <p:txBody>
          <a:bodyPr wrap="square">
            <a:spAutoFit/>
          </a:bodyPr>
          <a:lstStyle/>
          <a:p>
            <a:pPr defTabSz="457200"/>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Sự</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thay</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đổi</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lượng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mưa</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so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với</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trung</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bình</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nhiều</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năm</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8" name="Rectangle 7"/>
          <p:cNvSpPr/>
          <p:nvPr/>
        </p:nvSpPr>
        <p:spPr>
          <a:xfrm>
            <a:off x="1353718" y="4765350"/>
            <a:ext cx="8360123" cy="954107"/>
          </a:xfrm>
          <a:prstGeom prst="rect">
            <a:avLst/>
          </a:prstGeom>
        </p:spPr>
        <p:txBody>
          <a:bodyPr wrap="square">
            <a:spAutoFit/>
          </a:bodyPr>
          <a:lstStyle/>
          <a:p>
            <a:pPr defTabSz="457200"/>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Sự</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thay</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đổi</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trạng</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thái</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thời</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tiết</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so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với</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trung</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bình</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nhiều</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năm</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9" name="Rectangle 8"/>
          <p:cNvSpPr/>
          <p:nvPr/>
        </p:nvSpPr>
        <p:spPr>
          <a:xfrm>
            <a:off x="1417981" y="5671017"/>
            <a:ext cx="8070576" cy="954107"/>
          </a:xfrm>
          <a:prstGeom prst="rect">
            <a:avLst/>
          </a:prstGeom>
        </p:spPr>
        <p:txBody>
          <a:bodyPr wrap="square">
            <a:spAutoFit/>
          </a:bodyPr>
          <a:lstStyle/>
          <a:p>
            <a:pPr defTabSz="457200"/>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Sự</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thay</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đổi</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nhiệt</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hậu</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so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với</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trung</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bình</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nhiều</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năm</a:t>
            </a:r>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92140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750" fill="hold"/>
                                        <p:tgtEl>
                                          <p:spTgt spid="3"/>
                                        </p:tgtEl>
                                        <p:attrNameLst>
                                          <p:attrName>ppt_x</p:attrName>
                                        </p:attrNameLst>
                                      </p:cBhvr>
                                      <p:tavLst>
                                        <p:tav tm="0">
                                          <p:val>
                                            <p:strVal val="0-#ppt_w/2"/>
                                          </p:val>
                                        </p:tav>
                                        <p:tav tm="100000">
                                          <p:val>
                                            <p:strVal val="#ppt_x"/>
                                          </p:val>
                                        </p:tav>
                                      </p:tavLst>
                                    </p:anim>
                                    <p:anim calcmode="lin" valueType="num">
                                      <p:cBhvr additive="base">
                                        <p:cTn id="27"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750" fill="hold"/>
                                        <p:tgtEl>
                                          <p:spTgt spid="5"/>
                                        </p:tgtEl>
                                        <p:attrNameLst>
                                          <p:attrName>ppt_x</p:attrName>
                                        </p:attrNameLst>
                                      </p:cBhvr>
                                      <p:tavLst>
                                        <p:tav tm="0">
                                          <p:val>
                                            <p:strVal val="0-#ppt_w/2"/>
                                          </p:val>
                                        </p:tav>
                                        <p:tav tm="100000">
                                          <p:val>
                                            <p:strVal val="#ppt_x"/>
                                          </p:val>
                                        </p:tav>
                                      </p:tavLst>
                                    </p:anim>
                                    <p:anim calcmode="lin" valueType="num">
                                      <p:cBhvr additive="base">
                                        <p:cTn id="33"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750" fill="hold"/>
                                        <p:tgtEl>
                                          <p:spTgt spid="6"/>
                                        </p:tgtEl>
                                        <p:attrNameLst>
                                          <p:attrName>ppt_x</p:attrName>
                                        </p:attrNameLst>
                                      </p:cBhvr>
                                      <p:tavLst>
                                        <p:tav tm="0">
                                          <p:val>
                                            <p:strVal val="0-#ppt_w/2"/>
                                          </p:val>
                                        </p:tav>
                                        <p:tav tm="100000">
                                          <p:val>
                                            <p:strVal val="#ppt_x"/>
                                          </p:val>
                                        </p:tav>
                                      </p:tavLst>
                                    </p:anim>
                                    <p:anim calcmode="lin" valueType="num">
                                      <p:cBhvr additive="base">
                                        <p:cTn id="39"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6735" fill="hold"/>
                                        <p:tgtEl>
                                          <p:spTgt spid="14"/>
                                        </p:tgtEl>
                                      </p:cBhvr>
                                    </p:cmd>
                                  </p:child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xit" presetSubtype="0" fill="hold" grpId="0" nodeType="withEffect">
                                  <p:stCondLst>
                                    <p:cond delay="1000"/>
                                  </p:stCondLst>
                                  <p:childTnLst>
                                    <p:set>
                                      <p:cBhvr>
                                        <p:cTn id="48" dur="1" fill="hold">
                                          <p:stCondLst>
                                            <p:cond delay="0"/>
                                          </p:stCondLst>
                                        </p:cTn>
                                        <p:tgtEl>
                                          <p:spTgt spid="30"/>
                                        </p:tgtEl>
                                        <p:attrNameLst>
                                          <p:attrName>style.visibility</p:attrName>
                                        </p:attrNameLst>
                                      </p:cBhvr>
                                      <p:to>
                                        <p:strVal val="hidden"/>
                                      </p:to>
                                    </p:set>
                                  </p:childTnLst>
                                </p:cTn>
                              </p:par>
                              <p:par>
                                <p:cTn id="49" presetID="21" presetClass="entr" presetSubtype="1" fill="hold" grpId="16"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heel(1)">
                                      <p:cBhvr>
                                        <p:cTn id="51" dur="1000"/>
                                        <p:tgtEl>
                                          <p:spTgt spid="31"/>
                                        </p:tgtEl>
                                      </p:cBhvr>
                                    </p:animEffect>
                                  </p:childTnLst>
                                </p:cTn>
                              </p:par>
                              <p:par>
                                <p:cTn id="52" presetID="1" presetClass="entr" presetSubtype="0" fill="hold" grpId="1" nodeType="withEffect">
                                  <p:stCondLst>
                                    <p:cond delay="1000"/>
                                  </p:stCondLst>
                                  <p:childTnLst>
                                    <p:set>
                                      <p:cBhvr>
                                        <p:cTn id="53" dur="1" fill="hold">
                                          <p:stCondLst>
                                            <p:cond delay="0"/>
                                          </p:stCondLst>
                                        </p:cTn>
                                        <p:tgtEl>
                                          <p:spTgt spid="29"/>
                                        </p:tgtEl>
                                        <p:attrNameLst>
                                          <p:attrName>style.visibility</p:attrName>
                                        </p:attrNameLst>
                                      </p:cBhvr>
                                      <p:to>
                                        <p:strVal val="visible"/>
                                      </p:to>
                                    </p:set>
                                  </p:childTnLst>
                                </p:cTn>
                              </p:par>
                              <p:par>
                                <p:cTn id="54" presetID="1" presetClass="exit" presetSubtype="0" fill="hold" grpId="0" nodeType="withEffect">
                                  <p:stCondLst>
                                    <p:cond delay="2000"/>
                                  </p:stCondLst>
                                  <p:childTnLst>
                                    <p:set>
                                      <p:cBhvr>
                                        <p:cTn id="55" dur="1" fill="hold">
                                          <p:stCondLst>
                                            <p:cond delay="0"/>
                                          </p:stCondLst>
                                        </p:cTn>
                                        <p:tgtEl>
                                          <p:spTgt spid="29"/>
                                        </p:tgtEl>
                                        <p:attrNameLst>
                                          <p:attrName>style.visibility</p:attrName>
                                        </p:attrNameLst>
                                      </p:cBhvr>
                                      <p:to>
                                        <p:strVal val="hidden"/>
                                      </p:to>
                                    </p:set>
                                  </p:childTnLst>
                                </p:cTn>
                              </p:par>
                              <p:par>
                                <p:cTn id="56" presetID="21" presetClass="entr" presetSubtype="1" fill="hold" grpId="1" nodeType="withEffect">
                                  <p:stCondLst>
                                    <p:cond delay="1000"/>
                                  </p:stCondLst>
                                  <p:childTnLst>
                                    <p:set>
                                      <p:cBhvr>
                                        <p:cTn id="57" dur="1" fill="hold">
                                          <p:stCondLst>
                                            <p:cond delay="0"/>
                                          </p:stCondLst>
                                        </p:cTn>
                                        <p:tgtEl>
                                          <p:spTgt spid="31"/>
                                        </p:tgtEl>
                                        <p:attrNameLst>
                                          <p:attrName>style.visibility</p:attrName>
                                        </p:attrNameLst>
                                      </p:cBhvr>
                                      <p:to>
                                        <p:strVal val="visible"/>
                                      </p:to>
                                    </p:set>
                                    <p:animEffect transition="in" filter="wheel(1)">
                                      <p:cBhvr>
                                        <p:cTn id="58" dur="1000"/>
                                        <p:tgtEl>
                                          <p:spTgt spid="31"/>
                                        </p:tgtEl>
                                      </p:cBhvr>
                                    </p:animEffect>
                                  </p:childTnLst>
                                  <p:subTnLst>
                                    <p:audio>
                                      <p:cMediaNode>
                                        <p:cTn display="0" masterRel="sameClick">
                                          <p:stCondLst>
                                            <p:cond evt="begin" delay="0">
                                              <p:tn val="56"/>
                                            </p:cond>
                                          </p:stCondLst>
                                          <p:endCondLst>
                                            <p:cond evt="onStopAudio" delay="0">
                                              <p:tgtEl>
                                                <p:sldTgt/>
                                              </p:tgtEl>
                                            </p:cond>
                                          </p:endCondLst>
                                        </p:cTn>
                                        <p:tgtEl>
                                          <p:sndTgt r:embed="rId6" name="coin.wav"/>
                                        </p:tgtEl>
                                      </p:cMediaNode>
                                    </p:audio>
                                  </p:subTnLst>
                                </p:cTn>
                              </p:par>
                              <p:par>
                                <p:cTn id="59" presetID="1" presetClass="entr" presetSubtype="0" fill="hold" grpId="1" nodeType="withEffect">
                                  <p:stCondLst>
                                    <p:cond delay="200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xit" presetSubtype="0" fill="hold" grpId="0" nodeType="withEffect">
                                  <p:stCondLst>
                                    <p:cond delay="3000"/>
                                  </p:stCondLst>
                                  <p:childTnLst>
                                    <p:set>
                                      <p:cBhvr>
                                        <p:cTn id="62" dur="1" fill="hold">
                                          <p:stCondLst>
                                            <p:cond delay="0"/>
                                          </p:stCondLst>
                                        </p:cTn>
                                        <p:tgtEl>
                                          <p:spTgt spid="28"/>
                                        </p:tgtEl>
                                        <p:attrNameLst>
                                          <p:attrName>style.visibility</p:attrName>
                                        </p:attrNameLst>
                                      </p:cBhvr>
                                      <p:to>
                                        <p:strVal val="hidden"/>
                                      </p:to>
                                    </p:set>
                                  </p:childTnLst>
                                </p:cTn>
                              </p:par>
                              <p:par>
                                <p:cTn id="63" presetID="21" presetClass="entr" presetSubtype="1" fill="hold" grpId="3" nodeType="withEffect">
                                  <p:stCondLst>
                                    <p:cond delay="2000"/>
                                  </p:stCondLst>
                                  <p:childTnLst>
                                    <p:set>
                                      <p:cBhvr>
                                        <p:cTn id="64" dur="1" fill="hold">
                                          <p:stCondLst>
                                            <p:cond delay="0"/>
                                          </p:stCondLst>
                                        </p:cTn>
                                        <p:tgtEl>
                                          <p:spTgt spid="31"/>
                                        </p:tgtEl>
                                        <p:attrNameLst>
                                          <p:attrName>style.visibility</p:attrName>
                                        </p:attrNameLst>
                                      </p:cBhvr>
                                      <p:to>
                                        <p:strVal val="visible"/>
                                      </p:to>
                                    </p:set>
                                    <p:animEffect transition="in" filter="wheel(1)">
                                      <p:cBhvr>
                                        <p:cTn id="65" dur="1000"/>
                                        <p:tgtEl>
                                          <p:spTgt spid="31"/>
                                        </p:tgtEl>
                                      </p:cBhvr>
                                    </p:animEffect>
                                  </p:childTnLst>
                                  <p:subTnLst>
                                    <p:audio>
                                      <p:cMediaNode>
                                        <p:cTn display="0" masterRel="sameClick">
                                          <p:stCondLst>
                                            <p:cond evt="begin" delay="0">
                                              <p:tn val="63"/>
                                            </p:cond>
                                          </p:stCondLst>
                                          <p:endCondLst>
                                            <p:cond evt="onStopAudio" delay="0">
                                              <p:tgtEl>
                                                <p:sldTgt/>
                                              </p:tgtEl>
                                            </p:cond>
                                          </p:endCondLst>
                                        </p:cTn>
                                        <p:tgtEl>
                                          <p:sndTgt r:embed="rId6" name="coin.wav"/>
                                        </p:tgtEl>
                                      </p:cMediaNode>
                                    </p:audio>
                                  </p:subTnLst>
                                </p:cTn>
                              </p:par>
                              <p:par>
                                <p:cTn id="66" presetID="1" presetClass="entr" presetSubtype="0" fill="hold" grpId="1" nodeType="withEffect">
                                  <p:stCondLst>
                                    <p:cond delay="3000"/>
                                  </p:stCondLst>
                                  <p:childTnLst>
                                    <p:set>
                                      <p:cBhvr>
                                        <p:cTn id="67" dur="1" fill="hold">
                                          <p:stCondLst>
                                            <p:cond delay="0"/>
                                          </p:stCondLst>
                                        </p:cTn>
                                        <p:tgtEl>
                                          <p:spTgt spid="27"/>
                                        </p:tgtEl>
                                        <p:attrNameLst>
                                          <p:attrName>style.visibility</p:attrName>
                                        </p:attrNameLst>
                                      </p:cBhvr>
                                      <p:to>
                                        <p:strVal val="visible"/>
                                      </p:to>
                                    </p:set>
                                  </p:childTnLst>
                                </p:cTn>
                              </p:par>
                              <p:par>
                                <p:cTn id="68" presetID="1" presetClass="exit" presetSubtype="0" fill="hold" grpId="0" nodeType="withEffect">
                                  <p:stCondLst>
                                    <p:cond delay="4000"/>
                                  </p:stCondLst>
                                  <p:childTnLst>
                                    <p:set>
                                      <p:cBhvr>
                                        <p:cTn id="69" dur="1" fill="hold">
                                          <p:stCondLst>
                                            <p:cond delay="0"/>
                                          </p:stCondLst>
                                        </p:cTn>
                                        <p:tgtEl>
                                          <p:spTgt spid="27"/>
                                        </p:tgtEl>
                                        <p:attrNameLst>
                                          <p:attrName>style.visibility</p:attrName>
                                        </p:attrNameLst>
                                      </p:cBhvr>
                                      <p:to>
                                        <p:strVal val="hidden"/>
                                      </p:to>
                                    </p:set>
                                  </p:childTnLst>
                                </p:cTn>
                              </p:par>
                              <p:par>
                                <p:cTn id="70" presetID="21" presetClass="entr" presetSubtype="1" fill="hold" grpId="4" nodeType="withEffect">
                                  <p:stCondLst>
                                    <p:cond delay="300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10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6" name="coin.wav"/>
                                        </p:tgtEl>
                                      </p:cMediaNode>
                                    </p:audio>
                                  </p:subTnLst>
                                </p:cTn>
                              </p:par>
                              <p:par>
                                <p:cTn id="73" presetID="1" presetClass="entr" presetSubtype="0" fill="hold" grpId="1" nodeType="withEffect">
                                  <p:stCondLst>
                                    <p:cond delay="400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xit" presetSubtype="0" fill="hold" grpId="0" nodeType="withEffect">
                                  <p:stCondLst>
                                    <p:cond delay="5000"/>
                                  </p:stCondLst>
                                  <p:childTnLst>
                                    <p:set>
                                      <p:cBhvr>
                                        <p:cTn id="76" dur="1" fill="hold">
                                          <p:stCondLst>
                                            <p:cond delay="0"/>
                                          </p:stCondLst>
                                        </p:cTn>
                                        <p:tgtEl>
                                          <p:spTgt spid="26"/>
                                        </p:tgtEl>
                                        <p:attrNameLst>
                                          <p:attrName>style.visibility</p:attrName>
                                        </p:attrNameLst>
                                      </p:cBhvr>
                                      <p:to>
                                        <p:strVal val="hidden"/>
                                      </p:to>
                                    </p:set>
                                  </p:childTnLst>
                                </p:cTn>
                              </p:par>
                              <p:par>
                                <p:cTn id="77" presetID="21" presetClass="entr" presetSubtype="1" fill="hold" grpId="5" nodeType="withEffect">
                                  <p:stCondLst>
                                    <p:cond delay="4000"/>
                                  </p:stCondLst>
                                  <p:childTnLst>
                                    <p:set>
                                      <p:cBhvr>
                                        <p:cTn id="78" dur="1" fill="hold">
                                          <p:stCondLst>
                                            <p:cond delay="0"/>
                                          </p:stCondLst>
                                        </p:cTn>
                                        <p:tgtEl>
                                          <p:spTgt spid="31"/>
                                        </p:tgtEl>
                                        <p:attrNameLst>
                                          <p:attrName>style.visibility</p:attrName>
                                        </p:attrNameLst>
                                      </p:cBhvr>
                                      <p:to>
                                        <p:strVal val="visible"/>
                                      </p:to>
                                    </p:set>
                                    <p:animEffect transition="in" filter="wheel(1)">
                                      <p:cBhvr>
                                        <p:cTn id="79" dur="1000"/>
                                        <p:tgtEl>
                                          <p:spTgt spid="31"/>
                                        </p:tgtEl>
                                      </p:cBhvr>
                                    </p:animEffect>
                                  </p:childTnLst>
                                  <p:subTnLst>
                                    <p:audio>
                                      <p:cMediaNode>
                                        <p:cTn display="0" masterRel="sameClick">
                                          <p:stCondLst>
                                            <p:cond evt="begin" delay="0">
                                              <p:tn val="77"/>
                                            </p:cond>
                                          </p:stCondLst>
                                          <p:endCondLst>
                                            <p:cond evt="onStopAudio" delay="0">
                                              <p:tgtEl>
                                                <p:sldTgt/>
                                              </p:tgtEl>
                                            </p:cond>
                                          </p:endCondLst>
                                        </p:cTn>
                                        <p:tgtEl>
                                          <p:sndTgt r:embed="rId6" name="coin.wav"/>
                                        </p:tgtEl>
                                      </p:cMediaNode>
                                    </p:audio>
                                  </p:subTnLst>
                                </p:cTn>
                              </p:par>
                              <p:par>
                                <p:cTn id="80" presetID="1" presetClass="entr" presetSubtype="0" fill="hold" grpId="1"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par>
                                <p:cTn id="82" presetID="1" presetClass="exit" presetSubtype="0" fill="hold" grpId="0" nodeType="withEffect">
                                  <p:stCondLst>
                                    <p:cond delay="6000"/>
                                  </p:stCondLst>
                                  <p:childTnLst>
                                    <p:set>
                                      <p:cBhvr>
                                        <p:cTn id="83" dur="1" fill="hold">
                                          <p:stCondLst>
                                            <p:cond delay="0"/>
                                          </p:stCondLst>
                                        </p:cTn>
                                        <p:tgtEl>
                                          <p:spTgt spid="25"/>
                                        </p:tgtEl>
                                        <p:attrNameLst>
                                          <p:attrName>style.visibility</p:attrName>
                                        </p:attrNameLst>
                                      </p:cBhvr>
                                      <p:to>
                                        <p:strVal val="hidden"/>
                                      </p:to>
                                    </p:set>
                                  </p:childTnLst>
                                </p:cTn>
                              </p:par>
                              <p:par>
                                <p:cTn id="84" presetID="21" presetClass="entr" presetSubtype="1" fill="hold" grpId="6" nodeType="withEffect">
                                  <p:stCondLst>
                                    <p:cond delay="5000"/>
                                  </p:stCondLst>
                                  <p:childTnLst>
                                    <p:set>
                                      <p:cBhvr>
                                        <p:cTn id="85" dur="1" fill="hold">
                                          <p:stCondLst>
                                            <p:cond delay="0"/>
                                          </p:stCondLst>
                                        </p:cTn>
                                        <p:tgtEl>
                                          <p:spTgt spid="31"/>
                                        </p:tgtEl>
                                        <p:attrNameLst>
                                          <p:attrName>style.visibility</p:attrName>
                                        </p:attrNameLst>
                                      </p:cBhvr>
                                      <p:to>
                                        <p:strVal val="visible"/>
                                      </p:to>
                                    </p:set>
                                    <p:animEffect transition="in" filter="wheel(1)">
                                      <p:cBhvr>
                                        <p:cTn id="86" dur="1000"/>
                                        <p:tgtEl>
                                          <p:spTgt spid="31"/>
                                        </p:tgtEl>
                                      </p:cBhvr>
                                    </p:animEffect>
                                  </p:childTnLst>
                                  <p:subTnLst>
                                    <p:audio>
                                      <p:cMediaNode>
                                        <p:cTn display="0" masterRel="sameClick">
                                          <p:stCondLst>
                                            <p:cond evt="begin" delay="0">
                                              <p:tn val="84"/>
                                            </p:cond>
                                          </p:stCondLst>
                                          <p:endCondLst>
                                            <p:cond evt="onStopAudio" delay="0">
                                              <p:tgtEl>
                                                <p:sldTgt/>
                                              </p:tgtEl>
                                            </p:cond>
                                          </p:endCondLst>
                                        </p:cTn>
                                        <p:tgtEl>
                                          <p:sndTgt r:embed="rId6" name="coin.wav"/>
                                        </p:tgtEl>
                                      </p:cMediaNode>
                                    </p:audio>
                                  </p:subTnLst>
                                </p:cTn>
                              </p:par>
                              <p:par>
                                <p:cTn id="87" presetID="1" presetClass="entr" presetSubtype="0" fill="hold" grpId="1" nodeType="withEffect">
                                  <p:stCondLst>
                                    <p:cond delay="600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xit" presetSubtype="0" fill="hold" grpId="0" nodeType="withEffect">
                                  <p:stCondLst>
                                    <p:cond delay="7000"/>
                                  </p:stCondLst>
                                  <p:childTnLst>
                                    <p:set>
                                      <p:cBhvr>
                                        <p:cTn id="90" dur="1" fill="hold">
                                          <p:stCondLst>
                                            <p:cond delay="0"/>
                                          </p:stCondLst>
                                        </p:cTn>
                                        <p:tgtEl>
                                          <p:spTgt spid="24"/>
                                        </p:tgtEl>
                                        <p:attrNameLst>
                                          <p:attrName>style.visibility</p:attrName>
                                        </p:attrNameLst>
                                      </p:cBhvr>
                                      <p:to>
                                        <p:strVal val="hidden"/>
                                      </p:to>
                                    </p:set>
                                  </p:childTnLst>
                                </p:cTn>
                              </p:par>
                              <p:par>
                                <p:cTn id="91" presetID="21" presetClass="entr" presetSubtype="1" fill="hold" grpId="7" nodeType="withEffect">
                                  <p:stCondLst>
                                    <p:cond delay="6000"/>
                                  </p:stCondLst>
                                  <p:childTnLst>
                                    <p:set>
                                      <p:cBhvr>
                                        <p:cTn id="92" dur="1" fill="hold">
                                          <p:stCondLst>
                                            <p:cond delay="0"/>
                                          </p:stCondLst>
                                        </p:cTn>
                                        <p:tgtEl>
                                          <p:spTgt spid="31"/>
                                        </p:tgtEl>
                                        <p:attrNameLst>
                                          <p:attrName>style.visibility</p:attrName>
                                        </p:attrNameLst>
                                      </p:cBhvr>
                                      <p:to>
                                        <p:strVal val="visible"/>
                                      </p:to>
                                    </p:set>
                                    <p:animEffect transition="in" filter="wheel(1)">
                                      <p:cBhvr>
                                        <p:cTn id="93" dur="1000"/>
                                        <p:tgtEl>
                                          <p:spTgt spid="31"/>
                                        </p:tgtEl>
                                      </p:cBhvr>
                                    </p:animEffect>
                                  </p:childTnLst>
                                  <p:subTnLst>
                                    <p:audio>
                                      <p:cMediaNode>
                                        <p:cTn display="0" masterRel="sameClick">
                                          <p:stCondLst>
                                            <p:cond evt="begin" delay="0">
                                              <p:tn val="91"/>
                                            </p:cond>
                                          </p:stCondLst>
                                          <p:endCondLst>
                                            <p:cond evt="onStopAudio" delay="0">
                                              <p:tgtEl>
                                                <p:sldTgt/>
                                              </p:tgtEl>
                                            </p:cond>
                                          </p:endCondLst>
                                        </p:cTn>
                                        <p:tgtEl>
                                          <p:sndTgt r:embed="rId6" name="coin.wav"/>
                                        </p:tgtEl>
                                      </p:cMediaNode>
                                    </p:audio>
                                  </p:subTnLst>
                                </p:cTn>
                              </p:par>
                              <p:par>
                                <p:cTn id="94" presetID="1" presetClass="entr" presetSubtype="0" fill="hold" grpId="1" nodeType="withEffect">
                                  <p:stCondLst>
                                    <p:cond delay="7000"/>
                                  </p:stCondLst>
                                  <p:childTnLst>
                                    <p:set>
                                      <p:cBhvr>
                                        <p:cTn id="95" dur="1" fill="hold">
                                          <p:stCondLst>
                                            <p:cond delay="0"/>
                                          </p:stCondLst>
                                        </p:cTn>
                                        <p:tgtEl>
                                          <p:spTgt spid="23"/>
                                        </p:tgtEl>
                                        <p:attrNameLst>
                                          <p:attrName>style.visibility</p:attrName>
                                        </p:attrNameLst>
                                      </p:cBhvr>
                                      <p:to>
                                        <p:strVal val="visible"/>
                                      </p:to>
                                    </p:set>
                                  </p:childTnLst>
                                </p:cTn>
                              </p:par>
                              <p:par>
                                <p:cTn id="96" presetID="1" presetClass="exit" presetSubtype="0" fill="hold" grpId="0" nodeType="withEffect">
                                  <p:stCondLst>
                                    <p:cond delay="8000"/>
                                  </p:stCondLst>
                                  <p:childTnLst>
                                    <p:set>
                                      <p:cBhvr>
                                        <p:cTn id="97" dur="1" fill="hold">
                                          <p:stCondLst>
                                            <p:cond delay="0"/>
                                          </p:stCondLst>
                                        </p:cTn>
                                        <p:tgtEl>
                                          <p:spTgt spid="23"/>
                                        </p:tgtEl>
                                        <p:attrNameLst>
                                          <p:attrName>style.visibility</p:attrName>
                                        </p:attrNameLst>
                                      </p:cBhvr>
                                      <p:to>
                                        <p:strVal val="hidden"/>
                                      </p:to>
                                    </p:set>
                                  </p:childTnLst>
                                </p:cTn>
                              </p:par>
                              <p:par>
                                <p:cTn id="98" presetID="21" presetClass="entr" presetSubtype="1" fill="hold" grpId="8" nodeType="withEffect">
                                  <p:stCondLst>
                                    <p:cond delay="7000"/>
                                  </p:stCondLst>
                                  <p:childTnLst>
                                    <p:set>
                                      <p:cBhvr>
                                        <p:cTn id="99" dur="1" fill="hold">
                                          <p:stCondLst>
                                            <p:cond delay="0"/>
                                          </p:stCondLst>
                                        </p:cTn>
                                        <p:tgtEl>
                                          <p:spTgt spid="31"/>
                                        </p:tgtEl>
                                        <p:attrNameLst>
                                          <p:attrName>style.visibility</p:attrName>
                                        </p:attrNameLst>
                                      </p:cBhvr>
                                      <p:to>
                                        <p:strVal val="visible"/>
                                      </p:to>
                                    </p:set>
                                    <p:animEffect transition="in" filter="wheel(1)">
                                      <p:cBhvr>
                                        <p:cTn id="100" dur="1000"/>
                                        <p:tgtEl>
                                          <p:spTgt spid="31"/>
                                        </p:tgtEl>
                                      </p:cBhvr>
                                    </p:animEffect>
                                  </p:childTnLst>
                                  <p:subTnLst>
                                    <p:audio>
                                      <p:cMediaNode>
                                        <p:cTn display="0" masterRel="sameClick">
                                          <p:stCondLst>
                                            <p:cond evt="begin" delay="0">
                                              <p:tn val="98"/>
                                            </p:cond>
                                          </p:stCondLst>
                                          <p:endCondLst>
                                            <p:cond evt="onStopAudio" delay="0">
                                              <p:tgtEl>
                                                <p:sldTgt/>
                                              </p:tgtEl>
                                            </p:cond>
                                          </p:endCondLst>
                                        </p:cTn>
                                        <p:tgtEl>
                                          <p:sndTgt r:embed="rId6" name="coin.wav"/>
                                        </p:tgtEl>
                                      </p:cMediaNode>
                                    </p:audio>
                                  </p:subTnLst>
                                </p:cTn>
                              </p:par>
                              <p:par>
                                <p:cTn id="101" presetID="1" presetClass="entr" presetSubtype="0" fill="hold" grpId="1" nodeType="withEffect">
                                  <p:stCondLst>
                                    <p:cond delay="800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xit" presetSubtype="0" fill="hold" grpId="0" nodeType="withEffect">
                                  <p:stCondLst>
                                    <p:cond delay="9000"/>
                                  </p:stCondLst>
                                  <p:childTnLst>
                                    <p:set>
                                      <p:cBhvr>
                                        <p:cTn id="104" dur="1" fill="hold">
                                          <p:stCondLst>
                                            <p:cond delay="0"/>
                                          </p:stCondLst>
                                        </p:cTn>
                                        <p:tgtEl>
                                          <p:spTgt spid="22"/>
                                        </p:tgtEl>
                                        <p:attrNameLst>
                                          <p:attrName>style.visibility</p:attrName>
                                        </p:attrNameLst>
                                      </p:cBhvr>
                                      <p:to>
                                        <p:strVal val="hidden"/>
                                      </p:to>
                                    </p:set>
                                  </p:childTnLst>
                                </p:cTn>
                              </p:par>
                              <p:par>
                                <p:cTn id="105" presetID="21" presetClass="entr" presetSubtype="1" fill="hold" grpId="2" nodeType="withEffect">
                                  <p:stCondLst>
                                    <p:cond delay="8000"/>
                                  </p:stCondLst>
                                  <p:childTnLst>
                                    <p:set>
                                      <p:cBhvr>
                                        <p:cTn id="106" dur="1" fill="hold">
                                          <p:stCondLst>
                                            <p:cond delay="0"/>
                                          </p:stCondLst>
                                        </p:cTn>
                                        <p:tgtEl>
                                          <p:spTgt spid="31"/>
                                        </p:tgtEl>
                                        <p:attrNameLst>
                                          <p:attrName>style.visibility</p:attrName>
                                        </p:attrNameLst>
                                      </p:cBhvr>
                                      <p:to>
                                        <p:strVal val="visible"/>
                                      </p:to>
                                    </p:set>
                                    <p:animEffect transition="in" filter="wheel(1)">
                                      <p:cBhvr>
                                        <p:cTn id="107" dur="1000"/>
                                        <p:tgtEl>
                                          <p:spTgt spid="31"/>
                                        </p:tgtEl>
                                      </p:cBhvr>
                                    </p:animEffect>
                                  </p:childTnLst>
                                  <p:subTnLst>
                                    <p:audio>
                                      <p:cMediaNode>
                                        <p:cTn display="0" masterRel="sameClick">
                                          <p:stCondLst>
                                            <p:cond evt="begin" delay="0">
                                              <p:tn val="105"/>
                                            </p:cond>
                                          </p:stCondLst>
                                          <p:endCondLst>
                                            <p:cond evt="onStopAudio" delay="0">
                                              <p:tgtEl>
                                                <p:sldTgt/>
                                              </p:tgtEl>
                                            </p:cond>
                                          </p:endCondLst>
                                        </p:cTn>
                                        <p:tgtEl>
                                          <p:sndTgt r:embed="rId6" name="coin.wav"/>
                                        </p:tgtEl>
                                      </p:cMediaNode>
                                    </p:audio>
                                  </p:subTnLst>
                                </p:cTn>
                              </p:par>
                              <p:par>
                                <p:cTn id="108" presetID="1" presetClass="entr" presetSubtype="0" fill="hold" grpId="1" nodeType="withEffect">
                                  <p:stCondLst>
                                    <p:cond delay="9000"/>
                                  </p:stCondLst>
                                  <p:childTnLst>
                                    <p:set>
                                      <p:cBhvr>
                                        <p:cTn id="109" dur="1" fill="hold">
                                          <p:stCondLst>
                                            <p:cond delay="0"/>
                                          </p:stCondLst>
                                        </p:cTn>
                                        <p:tgtEl>
                                          <p:spTgt spid="21"/>
                                        </p:tgtEl>
                                        <p:attrNameLst>
                                          <p:attrName>style.visibility</p:attrName>
                                        </p:attrNameLst>
                                      </p:cBhvr>
                                      <p:to>
                                        <p:strVal val="visible"/>
                                      </p:to>
                                    </p:set>
                                  </p:childTnLst>
                                </p:cTn>
                              </p:par>
                              <p:par>
                                <p:cTn id="110" presetID="1" presetClass="exit" presetSubtype="0" fill="hold" grpId="0" nodeType="withEffect">
                                  <p:stCondLst>
                                    <p:cond delay="10000"/>
                                  </p:stCondLst>
                                  <p:childTnLst>
                                    <p:set>
                                      <p:cBhvr>
                                        <p:cTn id="111" dur="1" fill="hold">
                                          <p:stCondLst>
                                            <p:cond delay="0"/>
                                          </p:stCondLst>
                                        </p:cTn>
                                        <p:tgtEl>
                                          <p:spTgt spid="21"/>
                                        </p:tgtEl>
                                        <p:attrNameLst>
                                          <p:attrName>style.visibility</p:attrName>
                                        </p:attrNameLst>
                                      </p:cBhvr>
                                      <p:to>
                                        <p:strVal val="hidden"/>
                                      </p:to>
                                    </p:set>
                                  </p:childTnLst>
                                </p:cTn>
                              </p:par>
                              <p:par>
                                <p:cTn id="112" presetID="21" presetClass="entr" presetSubtype="1" fill="hold" grpId="10" nodeType="withEffect">
                                  <p:stCondLst>
                                    <p:cond delay="9000"/>
                                  </p:stCondLst>
                                  <p:childTnLst>
                                    <p:set>
                                      <p:cBhvr>
                                        <p:cTn id="113" dur="1" fill="hold">
                                          <p:stCondLst>
                                            <p:cond delay="0"/>
                                          </p:stCondLst>
                                        </p:cTn>
                                        <p:tgtEl>
                                          <p:spTgt spid="31"/>
                                        </p:tgtEl>
                                        <p:attrNameLst>
                                          <p:attrName>style.visibility</p:attrName>
                                        </p:attrNameLst>
                                      </p:cBhvr>
                                      <p:to>
                                        <p:strVal val="visible"/>
                                      </p:to>
                                    </p:set>
                                    <p:animEffect transition="in" filter="wheel(1)">
                                      <p:cBhvr>
                                        <p:cTn id="114" dur="1000"/>
                                        <p:tgtEl>
                                          <p:spTgt spid="31"/>
                                        </p:tgtEl>
                                      </p:cBhvr>
                                    </p:animEffect>
                                  </p:childTnLst>
                                  <p:subTnLst>
                                    <p:audio>
                                      <p:cMediaNode>
                                        <p:cTn display="0" masterRel="sameClick">
                                          <p:stCondLst>
                                            <p:cond evt="begin" delay="0">
                                              <p:tn val="112"/>
                                            </p:cond>
                                          </p:stCondLst>
                                          <p:endCondLst>
                                            <p:cond evt="onStopAudio" delay="0">
                                              <p:tgtEl>
                                                <p:sldTgt/>
                                              </p:tgtEl>
                                            </p:cond>
                                          </p:endCondLst>
                                        </p:cTn>
                                        <p:tgtEl>
                                          <p:sndTgt r:embed="rId6" name="coin.wav"/>
                                        </p:tgtEl>
                                      </p:cMediaNode>
                                    </p:audio>
                                  </p:subTnLst>
                                </p:cTn>
                              </p:par>
                              <p:par>
                                <p:cTn id="115" presetID="1" presetClass="entr" presetSubtype="0" fill="hold" grpId="1" nodeType="withEffect">
                                  <p:stCondLst>
                                    <p:cond delay="10000"/>
                                  </p:stCondLst>
                                  <p:childTnLst>
                                    <p:set>
                                      <p:cBhvr>
                                        <p:cTn id="116" dur="1" fill="hold">
                                          <p:stCondLst>
                                            <p:cond delay="0"/>
                                          </p:stCondLst>
                                        </p:cTn>
                                        <p:tgtEl>
                                          <p:spTgt spid="20"/>
                                        </p:tgtEl>
                                        <p:attrNameLst>
                                          <p:attrName>style.visibility</p:attrName>
                                        </p:attrNameLst>
                                      </p:cBhvr>
                                      <p:to>
                                        <p:strVal val="visible"/>
                                      </p:to>
                                    </p:set>
                                  </p:childTnLst>
                                </p:cTn>
                              </p:par>
                              <p:par>
                                <p:cTn id="117" presetID="1" presetClass="exit" presetSubtype="0" fill="hold" grpId="0" nodeType="withEffect">
                                  <p:stCondLst>
                                    <p:cond delay="11000"/>
                                  </p:stCondLst>
                                  <p:childTnLst>
                                    <p:set>
                                      <p:cBhvr>
                                        <p:cTn id="118" dur="1" fill="hold">
                                          <p:stCondLst>
                                            <p:cond delay="0"/>
                                          </p:stCondLst>
                                        </p:cTn>
                                        <p:tgtEl>
                                          <p:spTgt spid="20"/>
                                        </p:tgtEl>
                                        <p:attrNameLst>
                                          <p:attrName>style.visibility</p:attrName>
                                        </p:attrNameLst>
                                      </p:cBhvr>
                                      <p:to>
                                        <p:strVal val="hidden"/>
                                      </p:to>
                                    </p:set>
                                  </p:childTnLst>
                                </p:cTn>
                              </p:par>
                              <p:par>
                                <p:cTn id="119" presetID="21" presetClass="entr" presetSubtype="1" fill="hold" grpId="11" nodeType="withEffect">
                                  <p:stCondLst>
                                    <p:cond delay="10000"/>
                                  </p:stCondLst>
                                  <p:childTnLst>
                                    <p:set>
                                      <p:cBhvr>
                                        <p:cTn id="120" dur="1" fill="hold">
                                          <p:stCondLst>
                                            <p:cond delay="0"/>
                                          </p:stCondLst>
                                        </p:cTn>
                                        <p:tgtEl>
                                          <p:spTgt spid="31"/>
                                        </p:tgtEl>
                                        <p:attrNameLst>
                                          <p:attrName>style.visibility</p:attrName>
                                        </p:attrNameLst>
                                      </p:cBhvr>
                                      <p:to>
                                        <p:strVal val="visible"/>
                                      </p:to>
                                    </p:set>
                                    <p:animEffect transition="in" filter="wheel(1)">
                                      <p:cBhvr>
                                        <p:cTn id="121" dur="1000"/>
                                        <p:tgtEl>
                                          <p:spTgt spid="31"/>
                                        </p:tgtEl>
                                      </p:cBhvr>
                                    </p:animEffect>
                                  </p:childTnLst>
                                  <p:subTnLst>
                                    <p:audio>
                                      <p:cMediaNode>
                                        <p:cTn display="0" masterRel="sameClick">
                                          <p:stCondLst>
                                            <p:cond evt="begin" delay="0">
                                              <p:tn val="119"/>
                                            </p:cond>
                                          </p:stCondLst>
                                          <p:endCondLst>
                                            <p:cond evt="onStopAudio" delay="0">
                                              <p:tgtEl>
                                                <p:sldTgt/>
                                              </p:tgtEl>
                                            </p:cond>
                                          </p:endCondLst>
                                        </p:cTn>
                                        <p:tgtEl>
                                          <p:sndTgt r:embed="rId6" name="coin.wav"/>
                                        </p:tgtEl>
                                      </p:cMediaNode>
                                    </p:audio>
                                  </p:subTnLst>
                                </p:cTn>
                              </p:par>
                              <p:par>
                                <p:cTn id="122" presetID="1" presetClass="entr" presetSubtype="0" fill="hold" grpId="1" nodeType="withEffect">
                                  <p:stCondLst>
                                    <p:cond delay="11000"/>
                                  </p:stCondLst>
                                  <p:childTnLst>
                                    <p:set>
                                      <p:cBhvr>
                                        <p:cTn id="123" dur="1" fill="hold">
                                          <p:stCondLst>
                                            <p:cond delay="0"/>
                                          </p:stCondLst>
                                        </p:cTn>
                                        <p:tgtEl>
                                          <p:spTgt spid="19"/>
                                        </p:tgtEl>
                                        <p:attrNameLst>
                                          <p:attrName>style.visibility</p:attrName>
                                        </p:attrNameLst>
                                      </p:cBhvr>
                                      <p:to>
                                        <p:strVal val="visible"/>
                                      </p:to>
                                    </p:set>
                                  </p:childTnLst>
                                </p:cTn>
                              </p:par>
                              <p:par>
                                <p:cTn id="124" presetID="1" presetClass="exit" presetSubtype="0" fill="hold" grpId="0" nodeType="withEffect">
                                  <p:stCondLst>
                                    <p:cond delay="12000"/>
                                  </p:stCondLst>
                                  <p:childTnLst>
                                    <p:set>
                                      <p:cBhvr>
                                        <p:cTn id="125" dur="1" fill="hold">
                                          <p:stCondLst>
                                            <p:cond delay="0"/>
                                          </p:stCondLst>
                                        </p:cTn>
                                        <p:tgtEl>
                                          <p:spTgt spid="19"/>
                                        </p:tgtEl>
                                        <p:attrNameLst>
                                          <p:attrName>style.visibility</p:attrName>
                                        </p:attrNameLst>
                                      </p:cBhvr>
                                      <p:to>
                                        <p:strVal val="hidden"/>
                                      </p:to>
                                    </p:set>
                                  </p:childTnLst>
                                </p:cTn>
                              </p:par>
                              <p:par>
                                <p:cTn id="126" presetID="21" presetClass="entr" presetSubtype="1" fill="hold" grpId="12" nodeType="withEffect">
                                  <p:stCondLst>
                                    <p:cond delay="11000"/>
                                  </p:stCondLst>
                                  <p:childTnLst>
                                    <p:set>
                                      <p:cBhvr>
                                        <p:cTn id="127" dur="1" fill="hold">
                                          <p:stCondLst>
                                            <p:cond delay="0"/>
                                          </p:stCondLst>
                                        </p:cTn>
                                        <p:tgtEl>
                                          <p:spTgt spid="31"/>
                                        </p:tgtEl>
                                        <p:attrNameLst>
                                          <p:attrName>style.visibility</p:attrName>
                                        </p:attrNameLst>
                                      </p:cBhvr>
                                      <p:to>
                                        <p:strVal val="visible"/>
                                      </p:to>
                                    </p:set>
                                    <p:animEffect transition="in" filter="wheel(1)">
                                      <p:cBhvr>
                                        <p:cTn id="128" dur="1000"/>
                                        <p:tgtEl>
                                          <p:spTgt spid="31"/>
                                        </p:tgtEl>
                                      </p:cBhvr>
                                    </p:animEffect>
                                  </p:childTnLst>
                                  <p:subTnLst>
                                    <p:audio>
                                      <p:cMediaNode>
                                        <p:cTn display="0" masterRel="sameClick">
                                          <p:stCondLst>
                                            <p:cond evt="begin" delay="0">
                                              <p:tn val="126"/>
                                            </p:cond>
                                          </p:stCondLst>
                                          <p:endCondLst>
                                            <p:cond evt="onStopAudio" delay="0">
                                              <p:tgtEl>
                                                <p:sldTgt/>
                                              </p:tgtEl>
                                            </p:cond>
                                          </p:endCondLst>
                                        </p:cTn>
                                        <p:tgtEl>
                                          <p:sndTgt r:embed="rId6" name="coin.wav"/>
                                        </p:tgtEl>
                                      </p:cMediaNode>
                                    </p:audio>
                                  </p:subTnLst>
                                </p:cTn>
                              </p:par>
                              <p:par>
                                <p:cTn id="129" presetID="1" presetClass="entr" presetSubtype="0" fill="hold" grpId="1" nodeType="withEffect">
                                  <p:stCondLst>
                                    <p:cond delay="12000"/>
                                  </p:stCondLst>
                                  <p:childTnLst>
                                    <p:set>
                                      <p:cBhvr>
                                        <p:cTn id="130" dur="1" fill="hold">
                                          <p:stCondLst>
                                            <p:cond delay="0"/>
                                          </p:stCondLst>
                                        </p:cTn>
                                        <p:tgtEl>
                                          <p:spTgt spid="18"/>
                                        </p:tgtEl>
                                        <p:attrNameLst>
                                          <p:attrName>style.visibility</p:attrName>
                                        </p:attrNameLst>
                                      </p:cBhvr>
                                      <p:to>
                                        <p:strVal val="visible"/>
                                      </p:to>
                                    </p:set>
                                  </p:childTnLst>
                                </p:cTn>
                              </p:par>
                              <p:par>
                                <p:cTn id="131" presetID="1" presetClass="exit" presetSubtype="0" fill="hold" grpId="0" nodeType="withEffect">
                                  <p:stCondLst>
                                    <p:cond delay="13000"/>
                                  </p:stCondLst>
                                  <p:childTnLst>
                                    <p:set>
                                      <p:cBhvr>
                                        <p:cTn id="132" dur="1" fill="hold">
                                          <p:stCondLst>
                                            <p:cond delay="0"/>
                                          </p:stCondLst>
                                        </p:cTn>
                                        <p:tgtEl>
                                          <p:spTgt spid="18"/>
                                        </p:tgtEl>
                                        <p:attrNameLst>
                                          <p:attrName>style.visibility</p:attrName>
                                        </p:attrNameLst>
                                      </p:cBhvr>
                                      <p:to>
                                        <p:strVal val="hidden"/>
                                      </p:to>
                                    </p:set>
                                  </p:childTnLst>
                                </p:cTn>
                              </p:par>
                              <p:par>
                                <p:cTn id="133" presetID="21" presetClass="entr" presetSubtype="1" fill="hold" grpId="13" nodeType="withEffect">
                                  <p:stCondLst>
                                    <p:cond delay="12000"/>
                                  </p:stCondLst>
                                  <p:childTnLst>
                                    <p:set>
                                      <p:cBhvr>
                                        <p:cTn id="134" dur="1" fill="hold">
                                          <p:stCondLst>
                                            <p:cond delay="0"/>
                                          </p:stCondLst>
                                        </p:cTn>
                                        <p:tgtEl>
                                          <p:spTgt spid="31"/>
                                        </p:tgtEl>
                                        <p:attrNameLst>
                                          <p:attrName>style.visibility</p:attrName>
                                        </p:attrNameLst>
                                      </p:cBhvr>
                                      <p:to>
                                        <p:strVal val="visible"/>
                                      </p:to>
                                    </p:set>
                                    <p:animEffect transition="in" filter="wheel(1)">
                                      <p:cBhvr>
                                        <p:cTn id="135" dur="1000"/>
                                        <p:tgtEl>
                                          <p:spTgt spid="31"/>
                                        </p:tgtEl>
                                      </p:cBhvr>
                                    </p:animEffect>
                                  </p:childTnLst>
                                  <p:subTnLst>
                                    <p:audio>
                                      <p:cMediaNode>
                                        <p:cTn display="0" masterRel="sameClick">
                                          <p:stCondLst>
                                            <p:cond evt="begin" delay="0">
                                              <p:tn val="133"/>
                                            </p:cond>
                                          </p:stCondLst>
                                          <p:endCondLst>
                                            <p:cond evt="onStopAudio" delay="0">
                                              <p:tgtEl>
                                                <p:sldTgt/>
                                              </p:tgtEl>
                                            </p:cond>
                                          </p:endCondLst>
                                        </p:cTn>
                                        <p:tgtEl>
                                          <p:sndTgt r:embed="rId6" name="coin.wav"/>
                                        </p:tgtEl>
                                      </p:cMediaNode>
                                    </p:audio>
                                  </p:subTnLst>
                                </p:cTn>
                              </p:par>
                              <p:par>
                                <p:cTn id="136" presetID="1" presetClass="entr" presetSubtype="0" fill="hold" grpId="1" nodeType="withEffect">
                                  <p:stCondLst>
                                    <p:cond delay="13000"/>
                                  </p:stCondLst>
                                  <p:childTnLst>
                                    <p:set>
                                      <p:cBhvr>
                                        <p:cTn id="137" dur="1" fill="hold">
                                          <p:stCondLst>
                                            <p:cond delay="0"/>
                                          </p:stCondLst>
                                        </p:cTn>
                                        <p:tgtEl>
                                          <p:spTgt spid="17"/>
                                        </p:tgtEl>
                                        <p:attrNameLst>
                                          <p:attrName>style.visibility</p:attrName>
                                        </p:attrNameLst>
                                      </p:cBhvr>
                                      <p:to>
                                        <p:strVal val="visible"/>
                                      </p:to>
                                    </p:set>
                                  </p:childTnLst>
                                </p:cTn>
                              </p:par>
                              <p:par>
                                <p:cTn id="138" presetID="1" presetClass="exit" presetSubtype="0" fill="hold" grpId="0" nodeType="withEffect">
                                  <p:stCondLst>
                                    <p:cond delay="14000"/>
                                  </p:stCondLst>
                                  <p:childTnLst>
                                    <p:set>
                                      <p:cBhvr>
                                        <p:cTn id="139" dur="1" fill="hold">
                                          <p:stCondLst>
                                            <p:cond delay="0"/>
                                          </p:stCondLst>
                                        </p:cTn>
                                        <p:tgtEl>
                                          <p:spTgt spid="17"/>
                                        </p:tgtEl>
                                        <p:attrNameLst>
                                          <p:attrName>style.visibility</p:attrName>
                                        </p:attrNameLst>
                                      </p:cBhvr>
                                      <p:to>
                                        <p:strVal val="hidden"/>
                                      </p:to>
                                    </p:set>
                                  </p:childTnLst>
                                </p:cTn>
                              </p:par>
                              <p:par>
                                <p:cTn id="140" presetID="21" presetClass="entr" presetSubtype="1" fill="hold" grpId="14" nodeType="withEffect">
                                  <p:stCondLst>
                                    <p:cond delay="13000"/>
                                  </p:stCondLst>
                                  <p:childTnLst>
                                    <p:set>
                                      <p:cBhvr>
                                        <p:cTn id="141" dur="1" fill="hold">
                                          <p:stCondLst>
                                            <p:cond delay="0"/>
                                          </p:stCondLst>
                                        </p:cTn>
                                        <p:tgtEl>
                                          <p:spTgt spid="31"/>
                                        </p:tgtEl>
                                        <p:attrNameLst>
                                          <p:attrName>style.visibility</p:attrName>
                                        </p:attrNameLst>
                                      </p:cBhvr>
                                      <p:to>
                                        <p:strVal val="visible"/>
                                      </p:to>
                                    </p:set>
                                    <p:animEffect transition="in" filter="wheel(1)">
                                      <p:cBhvr>
                                        <p:cTn id="142" dur="1000"/>
                                        <p:tgtEl>
                                          <p:spTgt spid="31"/>
                                        </p:tgtEl>
                                      </p:cBhvr>
                                    </p:animEffect>
                                  </p:childTnLst>
                                  <p:subTnLst>
                                    <p:audio>
                                      <p:cMediaNode>
                                        <p:cTn display="0" masterRel="sameClick">
                                          <p:stCondLst>
                                            <p:cond evt="begin" delay="0">
                                              <p:tn val="140"/>
                                            </p:cond>
                                          </p:stCondLst>
                                          <p:endCondLst>
                                            <p:cond evt="onStopAudio" delay="0">
                                              <p:tgtEl>
                                                <p:sldTgt/>
                                              </p:tgtEl>
                                            </p:cond>
                                          </p:endCondLst>
                                        </p:cTn>
                                        <p:tgtEl>
                                          <p:sndTgt r:embed="rId6" name="coin.wav"/>
                                        </p:tgtEl>
                                      </p:cMediaNode>
                                    </p:audio>
                                  </p:subTnLst>
                                </p:cTn>
                              </p:par>
                              <p:par>
                                <p:cTn id="143" presetID="1" presetClass="entr" presetSubtype="0" fill="hold" grpId="1" nodeType="withEffect">
                                  <p:stCondLst>
                                    <p:cond delay="14000"/>
                                  </p:stCondLst>
                                  <p:childTnLst>
                                    <p:set>
                                      <p:cBhvr>
                                        <p:cTn id="144" dur="1" fill="hold">
                                          <p:stCondLst>
                                            <p:cond delay="0"/>
                                          </p:stCondLst>
                                        </p:cTn>
                                        <p:tgtEl>
                                          <p:spTgt spid="16"/>
                                        </p:tgtEl>
                                        <p:attrNameLst>
                                          <p:attrName>style.visibility</p:attrName>
                                        </p:attrNameLst>
                                      </p:cBhvr>
                                      <p:to>
                                        <p:strVal val="visible"/>
                                      </p:to>
                                    </p:set>
                                  </p:childTnLst>
                                </p:cTn>
                              </p:par>
                              <p:par>
                                <p:cTn id="145" presetID="1" presetClass="exit" presetSubtype="0" fill="hold" grpId="0" nodeType="withEffect">
                                  <p:stCondLst>
                                    <p:cond delay="15000"/>
                                  </p:stCondLst>
                                  <p:childTnLst>
                                    <p:set>
                                      <p:cBhvr>
                                        <p:cTn id="146"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6" name="coin.wav"/>
                                        </p:tgtEl>
                                      </p:cMediaNode>
                                    </p:audio>
                                  </p:subTnLst>
                                </p:cTn>
                              </p:par>
                              <p:par>
                                <p:cTn id="147" presetID="21" presetClass="entr" presetSubtype="1" fill="hold" grpId="9" nodeType="withEffect">
                                  <p:stCondLst>
                                    <p:cond delay="14000"/>
                                  </p:stCondLst>
                                  <p:childTnLst>
                                    <p:set>
                                      <p:cBhvr>
                                        <p:cTn id="148" dur="1" fill="hold">
                                          <p:stCondLst>
                                            <p:cond delay="0"/>
                                          </p:stCondLst>
                                        </p:cTn>
                                        <p:tgtEl>
                                          <p:spTgt spid="31"/>
                                        </p:tgtEl>
                                        <p:attrNameLst>
                                          <p:attrName>style.visibility</p:attrName>
                                        </p:attrNameLst>
                                      </p:cBhvr>
                                      <p:to>
                                        <p:strVal val="visible"/>
                                      </p:to>
                                    </p:set>
                                    <p:animEffect transition="in" filter="wheel(1)">
                                      <p:cBhvr>
                                        <p:cTn id="149" dur="1000"/>
                                        <p:tgtEl>
                                          <p:spTgt spid="31"/>
                                        </p:tgtEl>
                                      </p:cBhvr>
                                    </p:animEffect>
                                  </p:childTnLst>
                                  <p:subTnLst>
                                    <p:audio>
                                      <p:cMediaNode vol="100000">
                                        <p:cTn display="0" masterRel="sameClick">
                                          <p:stCondLst>
                                            <p:cond evt="begin" delay="0">
                                              <p:tn val="147"/>
                                            </p:cond>
                                          </p:stCondLst>
                                          <p:endCondLst>
                                            <p:cond evt="onStopAudio" delay="0">
                                              <p:tgtEl>
                                                <p:sldTgt/>
                                              </p:tgtEl>
                                            </p:cond>
                                          </p:endCondLst>
                                        </p:cTn>
                                        <p:tgtEl>
                                          <p:sndTgt r:embed="rId6" name="coin.wav"/>
                                        </p:tgtEl>
                                      </p:cMediaNode>
                                    </p:audio>
                                  </p:subTnLst>
                                </p:cTn>
                              </p:par>
                              <p:par>
                                <p:cTn id="150" presetID="1" presetClass="entr" presetSubtype="0" fill="hold" grpId="1" nodeType="withEffect">
                                  <p:stCondLst>
                                    <p:cond delay="15000"/>
                                  </p:stCondLst>
                                  <p:childTnLst>
                                    <p:set>
                                      <p:cBhvr>
                                        <p:cTn id="151" dur="1" fill="hold">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150"/>
                                            </p:cond>
                                          </p:stCondLst>
                                          <p:endCondLst>
                                            <p:cond evt="onStopAudio" delay="0">
                                              <p:tgtEl>
                                                <p:sldTgt/>
                                              </p:tgtEl>
                                            </p:cond>
                                          </p:endCondLst>
                                        </p:cTn>
                                        <p:tgtEl>
                                          <p:sndTgt r:embed="rId7" name="cashreg.wav"/>
                                        </p:tgtEl>
                                      </p:cMediaNode>
                                    </p:audio>
                                  </p:subTnLst>
                                </p:cTn>
                              </p:par>
                              <p:par>
                                <p:cTn id="152" presetID="1" presetClass="exit" presetSubtype="0" fill="hold" grpId="0" nodeType="withEffect">
                                  <p:stCondLst>
                                    <p:cond delay="16000"/>
                                  </p:stCondLst>
                                  <p:childTnLst>
                                    <p:set>
                                      <p:cBhvr>
                                        <p:cTn id="153" dur="1" fill="hold">
                                          <p:stCondLst>
                                            <p:cond delay="0"/>
                                          </p:stCondLst>
                                        </p:cTn>
                                        <p:tgtEl>
                                          <p:spTgt spid="15"/>
                                        </p:tgtEl>
                                        <p:attrNameLst>
                                          <p:attrName>style.visibility</p:attrName>
                                        </p:attrNameLst>
                                      </p:cBhvr>
                                      <p:to>
                                        <p:strVal val="hidden"/>
                                      </p:to>
                                    </p:set>
                                  </p:childTnLst>
                                </p:cTn>
                              </p:par>
                              <p:par>
                                <p:cTn id="154" presetID="21" presetClass="entr" presetSubtype="1" fill="hold" grpId="0" nodeType="withEffect">
                                  <p:stCondLst>
                                    <p:cond delay="15000"/>
                                  </p:stCondLst>
                                  <p:childTnLst>
                                    <p:set>
                                      <p:cBhvr>
                                        <p:cTn id="155" dur="1" fill="hold">
                                          <p:stCondLst>
                                            <p:cond delay="0"/>
                                          </p:stCondLst>
                                        </p:cTn>
                                        <p:tgtEl>
                                          <p:spTgt spid="31"/>
                                        </p:tgtEl>
                                        <p:attrNameLst>
                                          <p:attrName>style.visibility</p:attrName>
                                        </p:attrNameLst>
                                      </p:cBhvr>
                                      <p:to>
                                        <p:strVal val="visible"/>
                                      </p:to>
                                    </p:set>
                                    <p:animEffect transition="in" filter="wheel(1)">
                                      <p:cBhvr>
                                        <p:cTn id="156" dur="1000"/>
                                        <p:tgtEl>
                                          <p:spTgt spid="31"/>
                                        </p:tgtEl>
                                      </p:cBhvr>
                                    </p:animEffect>
                                  </p:childTnLst>
                                  <p:subTnLst>
                                    <p:audio>
                                      <p:cMediaNode vol="100000">
                                        <p:cTn display="0" masterRel="sameClick">
                                          <p:stCondLst>
                                            <p:cond evt="begin" delay="0">
                                              <p:tn val="154"/>
                                            </p:cond>
                                          </p:stCondLst>
                                          <p:endCondLst>
                                            <p:cond evt="onStopAudio" delay="0">
                                              <p:tgtEl>
                                                <p:sldTgt/>
                                              </p:tgtEl>
                                            </p:cond>
                                          </p:endCondLst>
                                        </p:cTn>
                                        <p:tgtEl>
                                          <p:sndTgt r:embed="rId7" name="cashreg.wav"/>
                                        </p:tgtEl>
                                      </p:cMediaNode>
                                    </p:audio>
                                  </p:subTnLst>
                                </p:cTn>
                              </p:par>
                              <p:par>
                                <p:cTn id="157" presetID="1" presetClass="exit" presetSubtype="0" fill="hold" grpId="15" nodeType="withEffect">
                                  <p:stCondLst>
                                    <p:cond delay="16000"/>
                                  </p:stCondLst>
                                  <p:childTnLst>
                                    <p:set>
                                      <p:cBhvr>
                                        <p:cTn id="15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100000">
                <p:cTn id="159" fill="hold" display="0">
                  <p:stCondLst>
                    <p:cond delay="indefinite"/>
                  </p:stCondLst>
                  <p:endCondLst>
                    <p:cond evt="onStopAudio" delay="0">
                      <p:tgtEl>
                        <p:sldTgt/>
                      </p:tgtEl>
                    </p:cond>
                  </p:endCondLst>
                </p:cTn>
                <p:tgtEl>
                  <p:spTgt spid="12"/>
                </p:tgtEl>
              </p:cMediaNode>
            </p:audio>
            <p:audio>
              <p:cMediaNode vol="100000">
                <p:cTn id="160" fill="hold" display="0">
                  <p:stCondLst>
                    <p:cond delay="indefinite"/>
                  </p:stCondLst>
                  <p:endCondLst>
                    <p:cond evt="onStopAudio" delay="0">
                      <p:tgtEl>
                        <p:sldTgt/>
                      </p:tgtEl>
                    </p:cond>
                  </p:endCondLst>
                </p:cTn>
                <p:tgtEl>
                  <p:spTgt spid="14"/>
                </p:tgtEl>
              </p:cMediaNode>
            </p:audio>
            <p:seq concurrent="1" nextAc="seek">
              <p:cTn id="161" restart="whenNotActive" fill="hold" evtFilter="cancelBubble" nodeType="interactiveSeq">
                <p:stCondLst>
                  <p:cond evt="onClick" delay="0">
                    <p:tgtEl>
                      <p:spTgt spid="11"/>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
                                        </p:tgtEl>
                                      </p:cBhvr>
                                    </p:animEffect>
                                    <p:set>
                                      <p:cBhvr>
                                        <p:cTn id="166" dur="1" fill="hold">
                                          <p:stCondLst>
                                            <p:cond delay="499"/>
                                          </p:stCondLst>
                                        </p:cTn>
                                        <p:tgtEl>
                                          <p:spTgt spid="3"/>
                                        </p:tgtEl>
                                        <p:attrNameLst>
                                          <p:attrName>style.visibility</p:attrName>
                                        </p:attrNameLst>
                                      </p:cBhvr>
                                      <p:to>
                                        <p:strVal val="hidden"/>
                                      </p:to>
                                    </p:set>
                                  </p:childTnLst>
                                </p:cTn>
                              </p:par>
                              <p:par>
                                <p:cTn id="167" presetID="14" presetClass="exit" presetSubtype="10" fill="hold" nodeType="withEffect">
                                  <p:stCondLst>
                                    <p:cond delay="0"/>
                                  </p:stCondLst>
                                  <p:childTnLst>
                                    <p:animEffect transition="out" filter="randombar(horizontal)">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cTn>
                              </p:par>
                              <p:par>
                                <p:cTn id="170" presetID="14" presetClass="exit" presetSubtype="10" fill="hold" nodeType="withEffect">
                                  <p:stCondLst>
                                    <p:cond delay="0"/>
                                  </p:stCondLst>
                                  <p:childTnLst>
                                    <p:animEffect transition="out" filter="randombar(horizontal)">
                                      <p:cBhvr>
                                        <p:cTn id="171" dur="500"/>
                                        <p:tgtEl>
                                          <p:spTgt spid="6"/>
                                        </p:tgtEl>
                                      </p:cBhvr>
                                    </p:animEffect>
                                    <p:set>
                                      <p:cBhvr>
                                        <p:cTn id="1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1" grpId="2" animBg="1"/>
      <p:bldP spid="31" grpId="3" animBg="1"/>
      <p:bldP spid="31" grpId="4" animBg="1"/>
      <p:bldP spid="31" grpId="5" animBg="1"/>
      <p:bldP spid="31" grpId="6" animBg="1"/>
      <p:bldP spid="31" grpId="7" animBg="1"/>
      <p:bldP spid="31" grpId="8" animBg="1"/>
      <p:bldP spid="31" grpId="9" animBg="1"/>
      <p:bldP spid="31" grpId="10" animBg="1"/>
      <p:bldP spid="31" grpId="11" animBg="1"/>
      <p:bldP spid="31" grpId="12" animBg="1"/>
      <p:bldP spid="31" grpId="13" animBg="1"/>
      <p:bldP spid="31" grpId="14" animBg="1"/>
      <p:bldP spid="31" grpId="15" animBg="1"/>
      <p:bldP spid="31" grpId="16"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49653" y="241540"/>
            <a:ext cx="8742347" cy="1242997"/>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126">
              <a:defRPr/>
            </a:pPr>
            <a:endParaRPr lang="es-BO" sz="3600" b="1" dirty="0">
              <a:solidFill>
                <a:prstClr val="white"/>
              </a:solidFill>
              <a:latin typeface="#9Slide03 Ample" panose="02000000000000000000" pitchFamily="2" charset="0"/>
              <a:ea typeface="#9Slide03 Roboto Condensed" panose="02000000000000000000" pitchFamily="2" charset="0"/>
            </a:endParaRPr>
          </a:p>
          <a:p>
            <a:pPr algn="ctr" defTabSz="457200"/>
            <a:r>
              <a:rPr lang="en-US" sz="36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Câu</a:t>
            </a:r>
            <a:r>
              <a:rPr lang="en-US"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2.Đâu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không</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phải</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biểu</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hiện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biến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đổi</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hậu</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914126">
              <a:defRPr/>
            </a:pPr>
            <a:r>
              <a:rPr lang="en-US" sz="2800" b="1" dirty="0" smtClean="0">
                <a:solidFill>
                  <a:prstClr val="white"/>
                </a:solidFill>
                <a:latin typeface="#9Slide03 Ample" panose="02000000000000000000" pitchFamily="2" charset="0"/>
                <a:ea typeface="#9Slide03 Roboto Condensed" panose="02000000000000000000" pitchFamily="2" charset="0"/>
                <a:cs typeface="Times New Roman" panose="02020603050405020304" pitchFamily="18" charset="0"/>
              </a:rPr>
              <a:t> </a:t>
            </a:r>
            <a:endParaRPr lang="en-US" sz="2800" b="1" dirty="0">
              <a:solidFill>
                <a:prstClr val="white"/>
              </a:solidFill>
              <a:latin typeface="#9Slide03 Ample" panose="02000000000000000000" pitchFamily="2"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50000" b="49512"/>
          <a:stretch/>
        </p:blipFill>
        <p:spPr>
          <a:xfrm>
            <a:off x="105547" y="1615660"/>
            <a:ext cx="992879"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322151" y="318071"/>
            <a:ext cx="548243" cy="54824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163" y="198617"/>
            <a:ext cx="787143" cy="787142"/>
          </a:xfrm>
          <a:prstGeom prst="rect">
            <a:avLst/>
          </a:prstGeom>
        </p:spPr>
      </p:pic>
      <p:pic>
        <p:nvPicPr>
          <p:cNvPr id="14" name="nhac thoi gian 15s.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2148024" y="1067420"/>
            <a:ext cx="548243" cy="548243"/>
          </a:xfrm>
          <a:prstGeom prst="rect">
            <a:avLst/>
          </a:prstGeom>
        </p:spPr>
      </p:pic>
      <p:sp>
        <p:nvSpPr>
          <p:cNvPr id="15" name="TextBox 14"/>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00</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6" name="TextBox 15"/>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01</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7" name="TextBox 16"/>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02</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8" name="TextBox 17"/>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03</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9" name="TextBox 18"/>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04</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0" name="TextBox 19"/>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05</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1" name="TextBox 20"/>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06</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2" name="TextBox 21"/>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07</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3" name="TextBox 22"/>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08</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4" name="TextBox 23"/>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09</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5" name="TextBox 24"/>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dirty="0">
                <a:solidFill>
                  <a:sysClr val="windowText" lastClr="000000"/>
                </a:solidFill>
                <a:latin typeface="#9Slide03 Ample" panose="02000000000000000000" pitchFamily="2" charset="0"/>
                <a:ea typeface="#9Slide03 Roboto Medium" panose="02000000000000000000" pitchFamily="2" charset="0"/>
              </a:rPr>
              <a:t>10</a:t>
            </a:r>
            <a:endParaRPr lang="vi-VN" sz="4799"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26" name="TextBox 25"/>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11</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7" name="TextBox 26"/>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dirty="0">
                <a:solidFill>
                  <a:sysClr val="windowText" lastClr="000000"/>
                </a:solidFill>
                <a:latin typeface="#9Slide03 Ample" panose="02000000000000000000" pitchFamily="2" charset="0"/>
                <a:ea typeface="#9Slide03 Roboto Medium" panose="02000000000000000000" pitchFamily="2" charset="0"/>
              </a:rPr>
              <a:t>12</a:t>
            </a:r>
            <a:endParaRPr lang="vi-VN" sz="4799"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28" name="TextBox 27"/>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dirty="0">
                <a:solidFill>
                  <a:sysClr val="windowText" lastClr="000000"/>
                </a:solidFill>
                <a:latin typeface="#9Slide03 Ample" panose="02000000000000000000" pitchFamily="2" charset="0"/>
                <a:ea typeface="#9Slide03 Roboto Medium" panose="02000000000000000000" pitchFamily="2" charset="0"/>
              </a:rPr>
              <a:t>13</a:t>
            </a:r>
            <a:endParaRPr lang="vi-VN" sz="4799"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29" name="TextBox 28"/>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dirty="0">
                <a:solidFill>
                  <a:sysClr val="windowText" lastClr="000000"/>
                </a:solidFill>
                <a:latin typeface="#9Slide03 Ample" panose="02000000000000000000" pitchFamily="2" charset="0"/>
                <a:ea typeface="#9Slide03 Roboto Medium" panose="02000000000000000000" pitchFamily="2" charset="0"/>
              </a:rPr>
              <a:t>14</a:t>
            </a:r>
            <a:endParaRPr lang="vi-VN" sz="4799"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30" name="TextBox 29"/>
          <p:cNvSpPr txBox="1"/>
          <p:nvPr/>
        </p:nvSpPr>
        <p:spPr>
          <a:xfrm>
            <a:off x="2048264" y="1484539"/>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dirty="0">
                <a:solidFill>
                  <a:sysClr val="windowText" lastClr="000000"/>
                </a:solidFill>
                <a:latin typeface="#9Slide03 Ample" panose="02000000000000000000" pitchFamily="2" charset="0"/>
                <a:ea typeface="#9Slide03 Roboto Medium" panose="02000000000000000000" pitchFamily="2" charset="0"/>
              </a:rPr>
              <a:t>15</a:t>
            </a:r>
            <a:endParaRPr lang="vi-VN" sz="4799"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31" name="Donut 30"/>
          <p:cNvSpPr/>
          <p:nvPr/>
        </p:nvSpPr>
        <p:spPr>
          <a:xfrm>
            <a:off x="2064592" y="1372140"/>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9Slide03 Ample" panose="02000000000000000000" pitchFamily="2" charset="0"/>
              <a:ea typeface="#9Slide03 Roboto Medium" panose="02000000000000000000" pitchFamily="2" charset="0"/>
            </a:endParaRPr>
          </a:p>
        </p:txBody>
      </p:sp>
      <p:grpSp>
        <p:nvGrpSpPr>
          <p:cNvPr id="2" name="Group 1"/>
          <p:cNvGrpSpPr/>
          <p:nvPr/>
        </p:nvGrpSpPr>
        <p:grpSpPr>
          <a:xfrm>
            <a:off x="420462" y="2817402"/>
            <a:ext cx="9346390" cy="974011"/>
            <a:chOff x="454177" y="2870007"/>
            <a:chExt cx="8940295" cy="974011"/>
          </a:xfrm>
        </p:grpSpPr>
        <p:sp>
          <p:nvSpPr>
            <p:cNvPr id="32" name="Isosceles Triangle 31"/>
            <p:cNvSpPr/>
            <p:nvPr/>
          </p:nvSpPr>
          <p:spPr>
            <a:xfrm rot="5400000">
              <a:off x="443081" y="3014630"/>
              <a:ext cx="907162" cy="751613"/>
            </a:xfrm>
            <a:prstGeom prst="triangle">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9Slide03 Ample" panose="02000000000000000000" pitchFamily="2" charset="0"/>
                <a:ea typeface="#9Slide03 Roboto Medium" panose="02000000000000000000" pitchFamily="2" charset="0"/>
              </a:endParaRPr>
            </a:p>
          </p:txBody>
        </p:sp>
        <p:sp>
          <p:nvSpPr>
            <p:cNvPr id="36" name="Rounded Rectangle 35"/>
            <p:cNvSpPr/>
            <p:nvPr/>
          </p:nvSpPr>
          <p:spPr>
            <a:xfrm>
              <a:off x="1264532" y="2870007"/>
              <a:ext cx="8129940" cy="953166"/>
            </a:xfrm>
            <a:prstGeom prst="roundRect">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Băng</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tan</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454177" y="2990606"/>
              <a:ext cx="427711" cy="523220"/>
            </a:xfrm>
            <a:prstGeom prst="rect">
              <a:avLst/>
            </a:prstGeom>
            <a:noFill/>
          </p:spPr>
          <p:txBody>
            <a:bodyPr wrap="square" rtlCol="0">
              <a:spAutoFit/>
            </a:bodyPr>
            <a:lstStyle/>
            <a:p>
              <a:pPr algn="ctr" defTabSz="914126">
                <a:defRPr/>
              </a:pPr>
              <a:r>
                <a:rPr lang="en-US" sz="28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A</a:t>
              </a:r>
            </a:p>
          </p:txBody>
        </p:sp>
      </p:grpSp>
      <p:grpSp>
        <p:nvGrpSpPr>
          <p:cNvPr id="3" name="Group 2"/>
          <p:cNvGrpSpPr/>
          <p:nvPr/>
        </p:nvGrpSpPr>
        <p:grpSpPr>
          <a:xfrm>
            <a:off x="438266" y="3796654"/>
            <a:ext cx="9328583" cy="953166"/>
            <a:chOff x="438263" y="3796654"/>
            <a:chExt cx="8923267" cy="953166"/>
          </a:xfrm>
        </p:grpSpPr>
        <p:sp>
          <p:nvSpPr>
            <p:cNvPr id="33" name="Isosceles Triangle 32"/>
            <p:cNvSpPr/>
            <p:nvPr/>
          </p:nvSpPr>
          <p:spPr>
            <a:xfrm rot="5400000">
              <a:off x="405773" y="3909686"/>
              <a:ext cx="907162" cy="751613"/>
            </a:xfrm>
            <a:prstGeom prst="triangle">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2800">
                <a:solidFill>
                  <a:prstClr val="white"/>
                </a:solidFill>
                <a:latin typeface="#9Slide03 Ample" panose="02000000000000000000" pitchFamily="2" charset="0"/>
                <a:ea typeface="#9Slide03 Roboto Medium" panose="02000000000000000000" pitchFamily="2" charset="0"/>
              </a:endParaRPr>
            </a:p>
          </p:txBody>
        </p:sp>
        <p:sp>
          <p:nvSpPr>
            <p:cNvPr id="37" name="Rounded Rectangle 36"/>
            <p:cNvSpPr/>
            <p:nvPr/>
          </p:nvSpPr>
          <p:spPr>
            <a:xfrm>
              <a:off x="1231588" y="3796654"/>
              <a:ext cx="8129942" cy="953166"/>
            </a:xfrm>
            <a:prstGeom prst="roundRect">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Nhiệt</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Trái</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Đất</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giảm</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xuống</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438263" y="3962410"/>
              <a:ext cx="427711" cy="523220"/>
            </a:xfrm>
            <a:prstGeom prst="rect">
              <a:avLst/>
            </a:prstGeom>
            <a:noFill/>
          </p:spPr>
          <p:txBody>
            <a:bodyPr wrap="square" rtlCol="0">
              <a:spAutoFit/>
            </a:bodyPr>
            <a:lstStyle/>
            <a:p>
              <a:pPr algn="ctr" defTabSz="914126">
                <a:defRPr/>
              </a:pPr>
              <a:r>
                <a:rPr lang="en-US" sz="2800" b="1">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B</a:t>
              </a:r>
            </a:p>
          </p:txBody>
        </p:sp>
      </p:grpSp>
      <p:grpSp>
        <p:nvGrpSpPr>
          <p:cNvPr id="5" name="Group 4"/>
          <p:cNvGrpSpPr/>
          <p:nvPr/>
        </p:nvGrpSpPr>
        <p:grpSpPr>
          <a:xfrm>
            <a:off x="420459" y="4850904"/>
            <a:ext cx="9346392" cy="953166"/>
            <a:chOff x="420459" y="4850904"/>
            <a:chExt cx="8940298" cy="953166"/>
          </a:xfrm>
        </p:grpSpPr>
        <p:sp>
          <p:nvSpPr>
            <p:cNvPr id="35" name="Isosceles Triangle 34"/>
            <p:cNvSpPr/>
            <p:nvPr/>
          </p:nvSpPr>
          <p:spPr>
            <a:xfrm rot="5400000">
              <a:off x="405773" y="4971962"/>
              <a:ext cx="907162" cy="751613"/>
            </a:xfrm>
            <a:prstGeom prst="triangle">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2800">
                <a:solidFill>
                  <a:prstClr val="white"/>
                </a:solidFill>
                <a:latin typeface="#9Slide03 Ample" panose="02000000000000000000" pitchFamily="2" charset="0"/>
                <a:ea typeface="#9Slide03 Roboto Medium" panose="02000000000000000000" pitchFamily="2" charset="0"/>
              </a:endParaRPr>
            </a:p>
          </p:txBody>
        </p:sp>
        <p:sp>
          <p:nvSpPr>
            <p:cNvPr id="38" name="Rounded Rectangle 37"/>
            <p:cNvSpPr/>
            <p:nvPr/>
          </p:nvSpPr>
          <p:spPr>
            <a:xfrm>
              <a:off x="1238751" y="4850904"/>
              <a:ext cx="8122006" cy="953166"/>
            </a:xfrm>
            <a:prstGeom prst="roundRect">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Lũ</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lụt</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420459" y="5024686"/>
              <a:ext cx="427711" cy="523220"/>
            </a:xfrm>
            <a:prstGeom prst="rect">
              <a:avLst/>
            </a:prstGeom>
            <a:noFill/>
          </p:spPr>
          <p:txBody>
            <a:bodyPr wrap="square" rtlCol="0">
              <a:spAutoFit/>
            </a:bodyPr>
            <a:lstStyle/>
            <a:p>
              <a:pPr algn="ctr" defTabSz="914126">
                <a:defRPr/>
              </a:pPr>
              <a:r>
                <a:rPr lang="en-US" sz="28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C</a:t>
              </a:r>
            </a:p>
          </p:txBody>
        </p:sp>
      </p:grpSp>
      <p:grpSp>
        <p:nvGrpSpPr>
          <p:cNvPr id="6" name="Group 5"/>
          <p:cNvGrpSpPr/>
          <p:nvPr/>
        </p:nvGrpSpPr>
        <p:grpSpPr>
          <a:xfrm>
            <a:off x="429842" y="5857421"/>
            <a:ext cx="9337009" cy="953166"/>
            <a:chOff x="499140" y="6006224"/>
            <a:chExt cx="8209919" cy="953166"/>
          </a:xfrm>
        </p:grpSpPr>
        <p:sp>
          <p:nvSpPr>
            <p:cNvPr id="34" name="Isosceles Triangle 33"/>
            <p:cNvSpPr/>
            <p:nvPr/>
          </p:nvSpPr>
          <p:spPr>
            <a:xfrm rot="5400000">
              <a:off x="471134" y="6107000"/>
              <a:ext cx="907162" cy="751613"/>
            </a:xfrm>
            <a:prstGeom prst="triangle">
              <a:avLst>
                <a:gd name="adj" fmla="val 47416"/>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2800">
                <a:solidFill>
                  <a:prstClr val="white"/>
                </a:solidFill>
                <a:latin typeface="#9Slide03 Ample" panose="02000000000000000000" pitchFamily="2" charset="0"/>
                <a:ea typeface="#9Slide03 Roboto Medium" panose="02000000000000000000" pitchFamily="2" charset="0"/>
              </a:endParaRPr>
            </a:p>
          </p:txBody>
        </p:sp>
        <p:sp>
          <p:nvSpPr>
            <p:cNvPr id="39" name="Rounded Rectangle 38"/>
            <p:cNvSpPr/>
            <p:nvPr/>
          </p:nvSpPr>
          <p:spPr>
            <a:xfrm>
              <a:off x="1300521" y="6006224"/>
              <a:ext cx="7408538" cy="953166"/>
            </a:xfrm>
            <a:prstGeom prst="roundRect">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Hạn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hán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endParaRPr lang="en-US"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3" name="TextBox 42"/>
            <p:cNvSpPr txBox="1"/>
            <p:nvPr/>
          </p:nvSpPr>
          <p:spPr>
            <a:xfrm>
              <a:off x="499140" y="6105150"/>
              <a:ext cx="407439" cy="523220"/>
            </a:xfrm>
            <a:prstGeom prst="rect">
              <a:avLst/>
            </a:prstGeom>
            <a:noFill/>
          </p:spPr>
          <p:txBody>
            <a:bodyPr wrap="square" rtlCol="0">
              <a:spAutoFit/>
            </a:bodyPr>
            <a:lstStyle/>
            <a:p>
              <a:pPr algn="ctr" defTabSz="914126">
                <a:defRPr/>
              </a:pPr>
              <a:r>
                <a:rPr lang="en-US" sz="28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D</a:t>
              </a:r>
            </a:p>
          </p:txBody>
        </p:sp>
      </p:grpSp>
      <p:pic>
        <p:nvPicPr>
          <p:cNvPr id="45" name="Đồ họa 6" descr="Cuốn sách đang mở">
            <a:hlinkClick r:id="rId11" action="ppaction://hlinksldjump"/>
            <a:extLst>
              <a:ext uri="{FF2B5EF4-FFF2-40B4-BE49-F238E27FC236}">
                <a16:creationId xmlns:a16="http://schemas.microsoft.com/office/drawing/2014/main" xmlns="" id="{31BD78C1-3E37-410F-87E4-C70627111A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20875" y="5648704"/>
            <a:ext cx="1591319" cy="1370600"/>
          </a:xfrm>
          <a:prstGeom prst="rect">
            <a:avLst/>
          </a:prstGeom>
        </p:spPr>
      </p:pic>
    </p:spTree>
    <p:extLst>
      <p:ext uri="{BB962C8B-B14F-4D97-AF65-F5344CB8AC3E}">
        <p14:creationId xmlns:p14="http://schemas.microsoft.com/office/powerpoint/2010/main" val="12095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750" fill="hold"/>
                                        <p:tgtEl>
                                          <p:spTgt spid="3"/>
                                        </p:tgtEl>
                                        <p:attrNameLst>
                                          <p:attrName>ppt_x</p:attrName>
                                        </p:attrNameLst>
                                      </p:cBhvr>
                                      <p:tavLst>
                                        <p:tav tm="0">
                                          <p:val>
                                            <p:strVal val="0-#ppt_w/2"/>
                                          </p:val>
                                        </p:tav>
                                        <p:tav tm="100000">
                                          <p:val>
                                            <p:strVal val="#ppt_x"/>
                                          </p:val>
                                        </p:tav>
                                      </p:tavLst>
                                    </p:anim>
                                    <p:anim calcmode="lin" valueType="num">
                                      <p:cBhvr additive="base">
                                        <p:cTn id="27"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750" fill="hold"/>
                                        <p:tgtEl>
                                          <p:spTgt spid="5"/>
                                        </p:tgtEl>
                                        <p:attrNameLst>
                                          <p:attrName>ppt_x</p:attrName>
                                        </p:attrNameLst>
                                      </p:cBhvr>
                                      <p:tavLst>
                                        <p:tav tm="0">
                                          <p:val>
                                            <p:strVal val="0-#ppt_w/2"/>
                                          </p:val>
                                        </p:tav>
                                        <p:tav tm="100000">
                                          <p:val>
                                            <p:strVal val="#ppt_x"/>
                                          </p:val>
                                        </p:tav>
                                      </p:tavLst>
                                    </p:anim>
                                    <p:anim calcmode="lin" valueType="num">
                                      <p:cBhvr additive="base">
                                        <p:cTn id="33"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750" fill="hold"/>
                                        <p:tgtEl>
                                          <p:spTgt spid="6"/>
                                        </p:tgtEl>
                                        <p:attrNameLst>
                                          <p:attrName>ppt_x</p:attrName>
                                        </p:attrNameLst>
                                      </p:cBhvr>
                                      <p:tavLst>
                                        <p:tav tm="0">
                                          <p:val>
                                            <p:strVal val="0-#ppt_w/2"/>
                                          </p:val>
                                        </p:tav>
                                        <p:tav tm="100000">
                                          <p:val>
                                            <p:strVal val="#ppt_x"/>
                                          </p:val>
                                        </p:tav>
                                      </p:tavLst>
                                    </p:anim>
                                    <p:anim calcmode="lin" valueType="num">
                                      <p:cBhvr additive="base">
                                        <p:cTn id="39"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6735" fill="hold"/>
                                        <p:tgtEl>
                                          <p:spTgt spid="14"/>
                                        </p:tgtEl>
                                      </p:cBhvr>
                                    </p:cmd>
                                  </p:child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xit" presetSubtype="0" fill="hold" grpId="0" nodeType="withEffect">
                                  <p:stCondLst>
                                    <p:cond delay="1000"/>
                                  </p:stCondLst>
                                  <p:childTnLst>
                                    <p:set>
                                      <p:cBhvr>
                                        <p:cTn id="48" dur="1" fill="hold">
                                          <p:stCondLst>
                                            <p:cond delay="0"/>
                                          </p:stCondLst>
                                        </p:cTn>
                                        <p:tgtEl>
                                          <p:spTgt spid="30"/>
                                        </p:tgtEl>
                                        <p:attrNameLst>
                                          <p:attrName>style.visibility</p:attrName>
                                        </p:attrNameLst>
                                      </p:cBhvr>
                                      <p:to>
                                        <p:strVal val="hidden"/>
                                      </p:to>
                                    </p:set>
                                  </p:childTnLst>
                                </p:cTn>
                              </p:par>
                              <p:par>
                                <p:cTn id="49" presetID="21" presetClass="entr" presetSubtype="1" fill="hold" grpId="16"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heel(1)">
                                      <p:cBhvr>
                                        <p:cTn id="51" dur="1000"/>
                                        <p:tgtEl>
                                          <p:spTgt spid="31"/>
                                        </p:tgtEl>
                                      </p:cBhvr>
                                    </p:animEffect>
                                  </p:childTnLst>
                                </p:cTn>
                              </p:par>
                              <p:par>
                                <p:cTn id="52" presetID="1" presetClass="entr" presetSubtype="0" fill="hold" grpId="1" nodeType="withEffect">
                                  <p:stCondLst>
                                    <p:cond delay="1000"/>
                                  </p:stCondLst>
                                  <p:childTnLst>
                                    <p:set>
                                      <p:cBhvr>
                                        <p:cTn id="53" dur="1" fill="hold">
                                          <p:stCondLst>
                                            <p:cond delay="0"/>
                                          </p:stCondLst>
                                        </p:cTn>
                                        <p:tgtEl>
                                          <p:spTgt spid="29"/>
                                        </p:tgtEl>
                                        <p:attrNameLst>
                                          <p:attrName>style.visibility</p:attrName>
                                        </p:attrNameLst>
                                      </p:cBhvr>
                                      <p:to>
                                        <p:strVal val="visible"/>
                                      </p:to>
                                    </p:set>
                                  </p:childTnLst>
                                </p:cTn>
                              </p:par>
                              <p:par>
                                <p:cTn id="54" presetID="1" presetClass="exit" presetSubtype="0" fill="hold" grpId="0" nodeType="withEffect">
                                  <p:stCondLst>
                                    <p:cond delay="2000"/>
                                  </p:stCondLst>
                                  <p:childTnLst>
                                    <p:set>
                                      <p:cBhvr>
                                        <p:cTn id="55" dur="1" fill="hold">
                                          <p:stCondLst>
                                            <p:cond delay="0"/>
                                          </p:stCondLst>
                                        </p:cTn>
                                        <p:tgtEl>
                                          <p:spTgt spid="29"/>
                                        </p:tgtEl>
                                        <p:attrNameLst>
                                          <p:attrName>style.visibility</p:attrName>
                                        </p:attrNameLst>
                                      </p:cBhvr>
                                      <p:to>
                                        <p:strVal val="hidden"/>
                                      </p:to>
                                    </p:set>
                                  </p:childTnLst>
                                </p:cTn>
                              </p:par>
                              <p:par>
                                <p:cTn id="56" presetID="21" presetClass="entr" presetSubtype="1" fill="hold" grpId="1" nodeType="withEffect">
                                  <p:stCondLst>
                                    <p:cond delay="1000"/>
                                  </p:stCondLst>
                                  <p:childTnLst>
                                    <p:set>
                                      <p:cBhvr>
                                        <p:cTn id="57" dur="1" fill="hold">
                                          <p:stCondLst>
                                            <p:cond delay="0"/>
                                          </p:stCondLst>
                                        </p:cTn>
                                        <p:tgtEl>
                                          <p:spTgt spid="31"/>
                                        </p:tgtEl>
                                        <p:attrNameLst>
                                          <p:attrName>style.visibility</p:attrName>
                                        </p:attrNameLst>
                                      </p:cBhvr>
                                      <p:to>
                                        <p:strVal val="visible"/>
                                      </p:to>
                                    </p:set>
                                    <p:animEffect transition="in" filter="wheel(1)">
                                      <p:cBhvr>
                                        <p:cTn id="58" dur="1000"/>
                                        <p:tgtEl>
                                          <p:spTgt spid="31"/>
                                        </p:tgtEl>
                                      </p:cBhvr>
                                    </p:animEffect>
                                  </p:childTnLst>
                                  <p:subTnLst>
                                    <p:audio>
                                      <p:cMediaNode>
                                        <p:cTn display="0" masterRel="sameClick">
                                          <p:stCondLst>
                                            <p:cond evt="begin" delay="0">
                                              <p:tn val="56"/>
                                            </p:cond>
                                          </p:stCondLst>
                                          <p:endCondLst>
                                            <p:cond evt="onStopAudio" delay="0">
                                              <p:tgtEl>
                                                <p:sldTgt/>
                                              </p:tgtEl>
                                            </p:cond>
                                          </p:endCondLst>
                                        </p:cTn>
                                        <p:tgtEl>
                                          <p:sndTgt r:embed="rId6" name="coin.wav"/>
                                        </p:tgtEl>
                                      </p:cMediaNode>
                                    </p:audio>
                                  </p:subTnLst>
                                </p:cTn>
                              </p:par>
                              <p:par>
                                <p:cTn id="59" presetID="1" presetClass="entr" presetSubtype="0" fill="hold" grpId="1" nodeType="withEffect">
                                  <p:stCondLst>
                                    <p:cond delay="200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xit" presetSubtype="0" fill="hold" grpId="0" nodeType="withEffect">
                                  <p:stCondLst>
                                    <p:cond delay="3000"/>
                                  </p:stCondLst>
                                  <p:childTnLst>
                                    <p:set>
                                      <p:cBhvr>
                                        <p:cTn id="62" dur="1" fill="hold">
                                          <p:stCondLst>
                                            <p:cond delay="0"/>
                                          </p:stCondLst>
                                        </p:cTn>
                                        <p:tgtEl>
                                          <p:spTgt spid="28"/>
                                        </p:tgtEl>
                                        <p:attrNameLst>
                                          <p:attrName>style.visibility</p:attrName>
                                        </p:attrNameLst>
                                      </p:cBhvr>
                                      <p:to>
                                        <p:strVal val="hidden"/>
                                      </p:to>
                                    </p:set>
                                  </p:childTnLst>
                                </p:cTn>
                              </p:par>
                              <p:par>
                                <p:cTn id="63" presetID="21" presetClass="entr" presetSubtype="1" fill="hold" grpId="3" nodeType="withEffect">
                                  <p:stCondLst>
                                    <p:cond delay="2000"/>
                                  </p:stCondLst>
                                  <p:childTnLst>
                                    <p:set>
                                      <p:cBhvr>
                                        <p:cTn id="64" dur="1" fill="hold">
                                          <p:stCondLst>
                                            <p:cond delay="0"/>
                                          </p:stCondLst>
                                        </p:cTn>
                                        <p:tgtEl>
                                          <p:spTgt spid="31"/>
                                        </p:tgtEl>
                                        <p:attrNameLst>
                                          <p:attrName>style.visibility</p:attrName>
                                        </p:attrNameLst>
                                      </p:cBhvr>
                                      <p:to>
                                        <p:strVal val="visible"/>
                                      </p:to>
                                    </p:set>
                                    <p:animEffect transition="in" filter="wheel(1)">
                                      <p:cBhvr>
                                        <p:cTn id="65" dur="1000"/>
                                        <p:tgtEl>
                                          <p:spTgt spid="31"/>
                                        </p:tgtEl>
                                      </p:cBhvr>
                                    </p:animEffect>
                                  </p:childTnLst>
                                  <p:subTnLst>
                                    <p:audio>
                                      <p:cMediaNode>
                                        <p:cTn display="0" masterRel="sameClick">
                                          <p:stCondLst>
                                            <p:cond evt="begin" delay="0">
                                              <p:tn val="63"/>
                                            </p:cond>
                                          </p:stCondLst>
                                          <p:endCondLst>
                                            <p:cond evt="onStopAudio" delay="0">
                                              <p:tgtEl>
                                                <p:sldTgt/>
                                              </p:tgtEl>
                                            </p:cond>
                                          </p:endCondLst>
                                        </p:cTn>
                                        <p:tgtEl>
                                          <p:sndTgt r:embed="rId6" name="coin.wav"/>
                                        </p:tgtEl>
                                      </p:cMediaNode>
                                    </p:audio>
                                  </p:subTnLst>
                                </p:cTn>
                              </p:par>
                              <p:par>
                                <p:cTn id="66" presetID="1" presetClass="entr" presetSubtype="0" fill="hold" grpId="1" nodeType="withEffect">
                                  <p:stCondLst>
                                    <p:cond delay="3000"/>
                                  </p:stCondLst>
                                  <p:childTnLst>
                                    <p:set>
                                      <p:cBhvr>
                                        <p:cTn id="67" dur="1" fill="hold">
                                          <p:stCondLst>
                                            <p:cond delay="0"/>
                                          </p:stCondLst>
                                        </p:cTn>
                                        <p:tgtEl>
                                          <p:spTgt spid="27"/>
                                        </p:tgtEl>
                                        <p:attrNameLst>
                                          <p:attrName>style.visibility</p:attrName>
                                        </p:attrNameLst>
                                      </p:cBhvr>
                                      <p:to>
                                        <p:strVal val="visible"/>
                                      </p:to>
                                    </p:set>
                                  </p:childTnLst>
                                </p:cTn>
                              </p:par>
                              <p:par>
                                <p:cTn id="68" presetID="1" presetClass="exit" presetSubtype="0" fill="hold" grpId="0" nodeType="withEffect">
                                  <p:stCondLst>
                                    <p:cond delay="4000"/>
                                  </p:stCondLst>
                                  <p:childTnLst>
                                    <p:set>
                                      <p:cBhvr>
                                        <p:cTn id="69" dur="1" fill="hold">
                                          <p:stCondLst>
                                            <p:cond delay="0"/>
                                          </p:stCondLst>
                                        </p:cTn>
                                        <p:tgtEl>
                                          <p:spTgt spid="27"/>
                                        </p:tgtEl>
                                        <p:attrNameLst>
                                          <p:attrName>style.visibility</p:attrName>
                                        </p:attrNameLst>
                                      </p:cBhvr>
                                      <p:to>
                                        <p:strVal val="hidden"/>
                                      </p:to>
                                    </p:set>
                                  </p:childTnLst>
                                </p:cTn>
                              </p:par>
                              <p:par>
                                <p:cTn id="70" presetID="21" presetClass="entr" presetSubtype="1" fill="hold" grpId="4" nodeType="withEffect">
                                  <p:stCondLst>
                                    <p:cond delay="300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10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6" name="coin.wav"/>
                                        </p:tgtEl>
                                      </p:cMediaNode>
                                    </p:audio>
                                  </p:subTnLst>
                                </p:cTn>
                              </p:par>
                              <p:par>
                                <p:cTn id="73" presetID="1" presetClass="entr" presetSubtype="0" fill="hold" grpId="1" nodeType="withEffect">
                                  <p:stCondLst>
                                    <p:cond delay="400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xit" presetSubtype="0" fill="hold" grpId="0" nodeType="withEffect">
                                  <p:stCondLst>
                                    <p:cond delay="5000"/>
                                  </p:stCondLst>
                                  <p:childTnLst>
                                    <p:set>
                                      <p:cBhvr>
                                        <p:cTn id="76" dur="1" fill="hold">
                                          <p:stCondLst>
                                            <p:cond delay="0"/>
                                          </p:stCondLst>
                                        </p:cTn>
                                        <p:tgtEl>
                                          <p:spTgt spid="26"/>
                                        </p:tgtEl>
                                        <p:attrNameLst>
                                          <p:attrName>style.visibility</p:attrName>
                                        </p:attrNameLst>
                                      </p:cBhvr>
                                      <p:to>
                                        <p:strVal val="hidden"/>
                                      </p:to>
                                    </p:set>
                                  </p:childTnLst>
                                </p:cTn>
                              </p:par>
                              <p:par>
                                <p:cTn id="77" presetID="21" presetClass="entr" presetSubtype="1" fill="hold" grpId="5" nodeType="withEffect">
                                  <p:stCondLst>
                                    <p:cond delay="4000"/>
                                  </p:stCondLst>
                                  <p:childTnLst>
                                    <p:set>
                                      <p:cBhvr>
                                        <p:cTn id="78" dur="1" fill="hold">
                                          <p:stCondLst>
                                            <p:cond delay="0"/>
                                          </p:stCondLst>
                                        </p:cTn>
                                        <p:tgtEl>
                                          <p:spTgt spid="31"/>
                                        </p:tgtEl>
                                        <p:attrNameLst>
                                          <p:attrName>style.visibility</p:attrName>
                                        </p:attrNameLst>
                                      </p:cBhvr>
                                      <p:to>
                                        <p:strVal val="visible"/>
                                      </p:to>
                                    </p:set>
                                    <p:animEffect transition="in" filter="wheel(1)">
                                      <p:cBhvr>
                                        <p:cTn id="79" dur="1000"/>
                                        <p:tgtEl>
                                          <p:spTgt spid="31"/>
                                        </p:tgtEl>
                                      </p:cBhvr>
                                    </p:animEffect>
                                  </p:childTnLst>
                                  <p:subTnLst>
                                    <p:audio>
                                      <p:cMediaNode>
                                        <p:cTn display="0" masterRel="sameClick">
                                          <p:stCondLst>
                                            <p:cond evt="begin" delay="0">
                                              <p:tn val="77"/>
                                            </p:cond>
                                          </p:stCondLst>
                                          <p:endCondLst>
                                            <p:cond evt="onStopAudio" delay="0">
                                              <p:tgtEl>
                                                <p:sldTgt/>
                                              </p:tgtEl>
                                            </p:cond>
                                          </p:endCondLst>
                                        </p:cTn>
                                        <p:tgtEl>
                                          <p:sndTgt r:embed="rId6" name="coin.wav"/>
                                        </p:tgtEl>
                                      </p:cMediaNode>
                                    </p:audio>
                                  </p:subTnLst>
                                </p:cTn>
                              </p:par>
                              <p:par>
                                <p:cTn id="80" presetID="1" presetClass="entr" presetSubtype="0" fill="hold" grpId="1"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par>
                                <p:cTn id="82" presetID="1" presetClass="exit" presetSubtype="0" fill="hold" grpId="0" nodeType="withEffect">
                                  <p:stCondLst>
                                    <p:cond delay="6000"/>
                                  </p:stCondLst>
                                  <p:childTnLst>
                                    <p:set>
                                      <p:cBhvr>
                                        <p:cTn id="83" dur="1" fill="hold">
                                          <p:stCondLst>
                                            <p:cond delay="0"/>
                                          </p:stCondLst>
                                        </p:cTn>
                                        <p:tgtEl>
                                          <p:spTgt spid="25"/>
                                        </p:tgtEl>
                                        <p:attrNameLst>
                                          <p:attrName>style.visibility</p:attrName>
                                        </p:attrNameLst>
                                      </p:cBhvr>
                                      <p:to>
                                        <p:strVal val="hidden"/>
                                      </p:to>
                                    </p:set>
                                  </p:childTnLst>
                                </p:cTn>
                              </p:par>
                              <p:par>
                                <p:cTn id="84" presetID="21" presetClass="entr" presetSubtype="1" fill="hold" grpId="6" nodeType="withEffect">
                                  <p:stCondLst>
                                    <p:cond delay="5000"/>
                                  </p:stCondLst>
                                  <p:childTnLst>
                                    <p:set>
                                      <p:cBhvr>
                                        <p:cTn id="85" dur="1" fill="hold">
                                          <p:stCondLst>
                                            <p:cond delay="0"/>
                                          </p:stCondLst>
                                        </p:cTn>
                                        <p:tgtEl>
                                          <p:spTgt spid="31"/>
                                        </p:tgtEl>
                                        <p:attrNameLst>
                                          <p:attrName>style.visibility</p:attrName>
                                        </p:attrNameLst>
                                      </p:cBhvr>
                                      <p:to>
                                        <p:strVal val="visible"/>
                                      </p:to>
                                    </p:set>
                                    <p:animEffect transition="in" filter="wheel(1)">
                                      <p:cBhvr>
                                        <p:cTn id="86" dur="1000"/>
                                        <p:tgtEl>
                                          <p:spTgt spid="31"/>
                                        </p:tgtEl>
                                      </p:cBhvr>
                                    </p:animEffect>
                                  </p:childTnLst>
                                  <p:subTnLst>
                                    <p:audio>
                                      <p:cMediaNode>
                                        <p:cTn display="0" masterRel="sameClick">
                                          <p:stCondLst>
                                            <p:cond evt="begin" delay="0">
                                              <p:tn val="84"/>
                                            </p:cond>
                                          </p:stCondLst>
                                          <p:endCondLst>
                                            <p:cond evt="onStopAudio" delay="0">
                                              <p:tgtEl>
                                                <p:sldTgt/>
                                              </p:tgtEl>
                                            </p:cond>
                                          </p:endCondLst>
                                        </p:cTn>
                                        <p:tgtEl>
                                          <p:sndTgt r:embed="rId6" name="coin.wav"/>
                                        </p:tgtEl>
                                      </p:cMediaNode>
                                    </p:audio>
                                  </p:subTnLst>
                                </p:cTn>
                              </p:par>
                              <p:par>
                                <p:cTn id="87" presetID="1" presetClass="entr" presetSubtype="0" fill="hold" grpId="1" nodeType="withEffect">
                                  <p:stCondLst>
                                    <p:cond delay="600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xit" presetSubtype="0" fill="hold" grpId="0" nodeType="withEffect">
                                  <p:stCondLst>
                                    <p:cond delay="7000"/>
                                  </p:stCondLst>
                                  <p:childTnLst>
                                    <p:set>
                                      <p:cBhvr>
                                        <p:cTn id="90" dur="1" fill="hold">
                                          <p:stCondLst>
                                            <p:cond delay="0"/>
                                          </p:stCondLst>
                                        </p:cTn>
                                        <p:tgtEl>
                                          <p:spTgt spid="24"/>
                                        </p:tgtEl>
                                        <p:attrNameLst>
                                          <p:attrName>style.visibility</p:attrName>
                                        </p:attrNameLst>
                                      </p:cBhvr>
                                      <p:to>
                                        <p:strVal val="hidden"/>
                                      </p:to>
                                    </p:set>
                                  </p:childTnLst>
                                </p:cTn>
                              </p:par>
                              <p:par>
                                <p:cTn id="91" presetID="21" presetClass="entr" presetSubtype="1" fill="hold" grpId="7" nodeType="withEffect">
                                  <p:stCondLst>
                                    <p:cond delay="6000"/>
                                  </p:stCondLst>
                                  <p:childTnLst>
                                    <p:set>
                                      <p:cBhvr>
                                        <p:cTn id="92" dur="1" fill="hold">
                                          <p:stCondLst>
                                            <p:cond delay="0"/>
                                          </p:stCondLst>
                                        </p:cTn>
                                        <p:tgtEl>
                                          <p:spTgt spid="31"/>
                                        </p:tgtEl>
                                        <p:attrNameLst>
                                          <p:attrName>style.visibility</p:attrName>
                                        </p:attrNameLst>
                                      </p:cBhvr>
                                      <p:to>
                                        <p:strVal val="visible"/>
                                      </p:to>
                                    </p:set>
                                    <p:animEffect transition="in" filter="wheel(1)">
                                      <p:cBhvr>
                                        <p:cTn id="93" dur="1000"/>
                                        <p:tgtEl>
                                          <p:spTgt spid="31"/>
                                        </p:tgtEl>
                                      </p:cBhvr>
                                    </p:animEffect>
                                  </p:childTnLst>
                                  <p:subTnLst>
                                    <p:audio>
                                      <p:cMediaNode>
                                        <p:cTn display="0" masterRel="sameClick">
                                          <p:stCondLst>
                                            <p:cond evt="begin" delay="0">
                                              <p:tn val="91"/>
                                            </p:cond>
                                          </p:stCondLst>
                                          <p:endCondLst>
                                            <p:cond evt="onStopAudio" delay="0">
                                              <p:tgtEl>
                                                <p:sldTgt/>
                                              </p:tgtEl>
                                            </p:cond>
                                          </p:endCondLst>
                                        </p:cTn>
                                        <p:tgtEl>
                                          <p:sndTgt r:embed="rId6" name="coin.wav"/>
                                        </p:tgtEl>
                                      </p:cMediaNode>
                                    </p:audio>
                                  </p:subTnLst>
                                </p:cTn>
                              </p:par>
                              <p:par>
                                <p:cTn id="94" presetID="1" presetClass="entr" presetSubtype="0" fill="hold" grpId="1" nodeType="withEffect">
                                  <p:stCondLst>
                                    <p:cond delay="7000"/>
                                  </p:stCondLst>
                                  <p:childTnLst>
                                    <p:set>
                                      <p:cBhvr>
                                        <p:cTn id="95" dur="1" fill="hold">
                                          <p:stCondLst>
                                            <p:cond delay="0"/>
                                          </p:stCondLst>
                                        </p:cTn>
                                        <p:tgtEl>
                                          <p:spTgt spid="23"/>
                                        </p:tgtEl>
                                        <p:attrNameLst>
                                          <p:attrName>style.visibility</p:attrName>
                                        </p:attrNameLst>
                                      </p:cBhvr>
                                      <p:to>
                                        <p:strVal val="visible"/>
                                      </p:to>
                                    </p:set>
                                  </p:childTnLst>
                                </p:cTn>
                              </p:par>
                              <p:par>
                                <p:cTn id="96" presetID="1" presetClass="exit" presetSubtype="0" fill="hold" grpId="0" nodeType="withEffect">
                                  <p:stCondLst>
                                    <p:cond delay="8000"/>
                                  </p:stCondLst>
                                  <p:childTnLst>
                                    <p:set>
                                      <p:cBhvr>
                                        <p:cTn id="97" dur="1" fill="hold">
                                          <p:stCondLst>
                                            <p:cond delay="0"/>
                                          </p:stCondLst>
                                        </p:cTn>
                                        <p:tgtEl>
                                          <p:spTgt spid="23"/>
                                        </p:tgtEl>
                                        <p:attrNameLst>
                                          <p:attrName>style.visibility</p:attrName>
                                        </p:attrNameLst>
                                      </p:cBhvr>
                                      <p:to>
                                        <p:strVal val="hidden"/>
                                      </p:to>
                                    </p:set>
                                  </p:childTnLst>
                                </p:cTn>
                              </p:par>
                              <p:par>
                                <p:cTn id="98" presetID="21" presetClass="entr" presetSubtype="1" fill="hold" grpId="8" nodeType="withEffect">
                                  <p:stCondLst>
                                    <p:cond delay="7000"/>
                                  </p:stCondLst>
                                  <p:childTnLst>
                                    <p:set>
                                      <p:cBhvr>
                                        <p:cTn id="99" dur="1" fill="hold">
                                          <p:stCondLst>
                                            <p:cond delay="0"/>
                                          </p:stCondLst>
                                        </p:cTn>
                                        <p:tgtEl>
                                          <p:spTgt spid="31"/>
                                        </p:tgtEl>
                                        <p:attrNameLst>
                                          <p:attrName>style.visibility</p:attrName>
                                        </p:attrNameLst>
                                      </p:cBhvr>
                                      <p:to>
                                        <p:strVal val="visible"/>
                                      </p:to>
                                    </p:set>
                                    <p:animEffect transition="in" filter="wheel(1)">
                                      <p:cBhvr>
                                        <p:cTn id="100" dur="1000"/>
                                        <p:tgtEl>
                                          <p:spTgt spid="31"/>
                                        </p:tgtEl>
                                      </p:cBhvr>
                                    </p:animEffect>
                                  </p:childTnLst>
                                  <p:subTnLst>
                                    <p:audio>
                                      <p:cMediaNode>
                                        <p:cTn display="0" masterRel="sameClick">
                                          <p:stCondLst>
                                            <p:cond evt="begin" delay="0">
                                              <p:tn val="98"/>
                                            </p:cond>
                                          </p:stCondLst>
                                          <p:endCondLst>
                                            <p:cond evt="onStopAudio" delay="0">
                                              <p:tgtEl>
                                                <p:sldTgt/>
                                              </p:tgtEl>
                                            </p:cond>
                                          </p:endCondLst>
                                        </p:cTn>
                                        <p:tgtEl>
                                          <p:sndTgt r:embed="rId6" name="coin.wav"/>
                                        </p:tgtEl>
                                      </p:cMediaNode>
                                    </p:audio>
                                  </p:subTnLst>
                                </p:cTn>
                              </p:par>
                              <p:par>
                                <p:cTn id="101" presetID="1" presetClass="entr" presetSubtype="0" fill="hold" grpId="1" nodeType="withEffect">
                                  <p:stCondLst>
                                    <p:cond delay="800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xit" presetSubtype="0" fill="hold" grpId="0" nodeType="withEffect">
                                  <p:stCondLst>
                                    <p:cond delay="9000"/>
                                  </p:stCondLst>
                                  <p:childTnLst>
                                    <p:set>
                                      <p:cBhvr>
                                        <p:cTn id="104" dur="1" fill="hold">
                                          <p:stCondLst>
                                            <p:cond delay="0"/>
                                          </p:stCondLst>
                                        </p:cTn>
                                        <p:tgtEl>
                                          <p:spTgt spid="22"/>
                                        </p:tgtEl>
                                        <p:attrNameLst>
                                          <p:attrName>style.visibility</p:attrName>
                                        </p:attrNameLst>
                                      </p:cBhvr>
                                      <p:to>
                                        <p:strVal val="hidden"/>
                                      </p:to>
                                    </p:set>
                                  </p:childTnLst>
                                </p:cTn>
                              </p:par>
                              <p:par>
                                <p:cTn id="105" presetID="21" presetClass="entr" presetSubtype="1" fill="hold" grpId="2" nodeType="withEffect">
                                  <p:stCondLst>
                                    <p:cond delay="8000"/>
                                  </p:stCondLst>
                                  <p:childTnLst>
                                    <p:set>
                                      <p:cBhvr>
                                        <p:cTn id="106" dur="1" fill="hold">
                                          <p:stCondLst>
                                            <p:cond delay="0"/>
                                          </p:stCondLst>
                                        </p:cTn>
                                        <p:tgtEl>
                                          <p:spTgt spid="31"/>
                                        </p:tgtEl>
                                        <p:attrNameLst>
                                          <p:attrName>style.visibility</p:attrName>
                                        </p:attrNameLst>
                                      </p:cBhvr>
                                      <p:to>
                                        <p:strVal val="visible"/>
                                      </p:to>
                                    </p:set>
                                    <p:animEffect transition="in" filter="wheel(1)">
                                      <p:cBhvr>
                                        <p:cTn id="107" dur="1000"/>
                                        <p:tgtEl>
                                          <p:spTgt spid="31"/>
                                        </p:tgtEl>
                                      </p:cBhvr>
                                    </p:animEffect>
                                  </p:childTnLst>
                                  <p:subTnLst>
                                    <p:audio>
                                      <p:cMediaNode>
                                        <p:cTn display="0" masterRel="sameClick">
                                          <p:stCondLst>
                                            <p:cond evt="begin" delay="0">
                                              <p:tn val="105"/>
                                            </p:cond>
                                          </p:stCondLst>
                                          <p:endCondLst>
                                            <p:cond evt="onStopAudio" delay="0">
                                              <p:tgtEl>
                                                <p:sldTgt/>
                                              </p:tgtEl>
                                            </p:cond>
                                          </p:endCondLst>
                                        </p:cTn>
                                        <p:tgtEl>
                                          <p:sndTgt r:embed="rId6" name="coin.wav"/>
                                        </p:tgtEl>
                                      </p:cMediaNode>
                                    </p:audio>
                                  </p:subTnLst>
                                </p:cTn>
                              </p:par>
                              <p:par>
                                <p:cTn id="108" presetID="1" presetClass="entr" presetSubtype="0" fill="hold" grpId="1" nodeType="withEffect">
                                  <p:stCondLst>
                                    <p:cond delay="9000"/>
                                  </p:stCondLst>
                                  <p:childTnLst>
                                    <p:set>
                                      <p:cBhvr>
                                        <p:cTn id="109" dur="1" fill="hold">
                                          <p:stCondLst>
                                            <p:cond delay="0"/>
                                          </p:stCondLst>
                                        </p:cTn>
                                        <p:tgtEl>
                                          <p:spTgt spid="21"/>
                                        </p:tgtEl>
                                        <p:attrNameLst>
                                          <p:attrName>style.visibility</p:attrName>
                                        </p:attrNameLst>
                                      </p:cBhvr>
                                      <p:to>
                                        <p:strVal val="visible"/>
                                      </p:to>
                                    </p:set>
                                  </p:childTnLst>
                                </p:cTn>
                              </p:par>
                              <p:par>
                                <p:cTn id="110" presetID="1" presetClass="exit" presetSubtype="0" fill="hold" grpId="0" nodeType="withEffect">
                                  <p:stCondLst>
                                    <p:cond delay="10000"/>
                                  </p:stCondLst>
                                  <p:childTnLst>
                                    <p:set>
                                      <p:cBhvr>
                                        <p:cTn id="111" dur="1" fill="hold">
                                          <p:stCondLst>
                                            <p:cond delay="0"/>
                                          </p:stCondLst>
                                        </p:cTn>
                                        <p:tgtEl>
                                          <p:spTgt spid="21"/>
                                        </p:tgtEl>
                                        <p:attrNameLst>
                                          <p:attrName>style.visibility</p:attrName>
                                        </p:attrNameLst>
                                      </p:cBhvr>
                                      <p:to>
                                        <p:strVal val="hidden"/>
                                      </p:to>
                                    </p:set>
                                  </p:childTnLst>
                                </p:cTn>
                              </p:par>
                              <p:par>
                                <p:cTn id="112" presetID="21" presetClass="entr" presetSubtype="1" fill="hold" grpId="10" nodeType="withEffect">
                                  <p:stCondLst>
                                    <p:cond delay="9000"/>
                                  </p:stCondLst>
                                  <p:childTnLst>
                                    <p:set>
                                      <p:cBhvr>
                                        <p:cTn id="113" dur="1" fill="hold">
                                          <p:stCondLst>
                                            <p:cond delay="0"/>
                                          </p:stCondLst>
                                        </p:cTn>
                                        <p:tgtEl>
                                          <p:spTgt spid="31"/>
                                        </p:tgtEl>
                                        <p:attrNameLst>
                                          <p:attrName>style.visibility</p:attrName>
                                        </p:attrNameLst>
                                      </p:cBhvr>
                                      <p:to>
                                        <p:strVal val="visible"/>
                                      </p:to>
                                    </p:set>
                                    <p:animEffect transition="in" filter="wheel(1)">
                                      <p:cBhvr>
                                        <p:cTn id="114" dur="1000"/>
                                        <p:tgtEl>
                                          <p:spTgt spid="31"/>
                                        </p:tgtEl>
                                      </p:cBhvr>
                                    </p:animEffect>
                                  </p:childTnLst>
                                  <p:subTnLst>
                                    <p:audio>
                                      <p:cMediaNode>
                                        <p:cTn display="0" masterRel="sameClick">
                                          <p:stCondLst>
                                            <p:cond evt="begin" delay="0">
                                              <p:tn val="112"/>
                                            </p:cond>
                                          </p:stCondLst>
                                          <p:endCondLst>
                                            <p:cond evt="onStopAudio" delay="0">
                                              <p:tgtEl>
                                                <p:sldTgt/>
                                              </p:tgtEl>
                                            </p:cond>
                                          </p:endCondLst>
                                        </p:cTn>
                                        <p:tgtEl>
                                          <p:sndTgt r:embed="rId6" name="coin.wav"/>
                                        </p:tgtEl>
                                      </p:cMediaNode>
                                    </p:audio>
                                  </p:subTnLst>
                                </p:cTn>
                              </p:par>
                              <p:par>
                                <p:cTn id="115" presetID="1" presetClass="entr" presetSubtype="0" fill="hold" grpId="1" nodeType="withEffect">
                                  <p:stCondLst>
                                    <p:cond delay="10000"/>
                                  </p:stCondLst>
                                  <p:childTnLst>
                                    <p:set>
                                      <p:cBhvr>
                                        <p:cTn id="116" dur="1" fill="hold">
                                          <p:stCondLst>
                                            <p:cond delay="0"/>
                                          </p:stCondLst>
                                        </p:cTn>
                                        <p:tgtEl>
                                          <p:spTgt spid="20"/>
                                        </p:tgtEl>
                                        <p:attrNameLst>
                                          <p:attrName>style.visibility</p:attrName>
                                        </p:attrNameLst>
                                      </p:cBhvr>
                                      <p:to>
                                        <p:strVal val="visible"/>
                                      </p:to>
                                    </p:set>
                                  </p:childTnLst>
                                </p:cTn>
                              </p:par>
                              <p:par>
                                <p:cTn id="117" presetID="1" presetClass="exit" presetSubtype="0" fill="hold" grpId="0" nodeType="withEffect">
                                  <p:stCondLst>
                                    <p:cond delay="11000"/>
                                  </p:stCondLst>
                                  <p:childTnLst>
                                    <p:set>
                                      <p:cBhvr>
                                        <p:cTn id="118" dur="1" fill="hold">
                                          <p:stCondLst>
                                            <p:cond delay="0"/>
                                          </p:stCondLst>
                                        </p:cTn>
                                        <p:tgtEl>
                                          <p:spTgt spid="20"/>
                                        </p:tgtEl>
                                        <p:attrNameLst>
                                          <p:attrName>style.visibility</p:attrName>
                                        </p:attrNameLst>
                                      </p:cBhvr>
                                      <p:to>
                                        <p:strVal val="hidden"/>
                                      </p:to>
                                    </p:set>
                                  </p:childTnLst>
                                </p:cTn>
                              </p:par>
                              <p:par>
                                <p:cTn id="119" presetID="21" presetClass="entr" presetSubtype="1" fill="hold" grpId="11" nodeType="withEffect">
                                  <p:stCondLst>
                                    <p:cond delay="10000"/>
                                  </p:stCondLst>
                                  <p:childTnLst>
                                    <p:set>
                                      <p:cBhvr>
                                        <p:cTn id="120" dur="1" fill="hold">
                                          <p:stCondLst>
                                            <p:cond delay="0"/>
                                          </p:stCondLst>
                                        </p:cTn>
                                        <p:tgtEl>
                                          <p:spTgt spid="31"/>
                                        </p:tgtEl>
                                        <p:attrNameLst>
                                          <p:attrName>style.visibility</p:attrName>
                                        </p:attrNameLst>
                                      </p:cBhvr>
                                      <p:to>
                                        <p:strVal val="visible"/>
                                      </p:to>
                                    </p:set>
                                    <p:animEffect transition="in" filter="wheel(1)">
                                      <p:cBhvr>
                                        <p:cTn id="121" dur="1000"/>
                                        <p:tgtEl>
                                          <p:spTgt spid="31"/>
                                        </p:tgtEl>
                                      </p:cBhvr>
                                    </p:animEffect>
                                  </p:childTnLst>
                                  <p:subTnLst>
                                    <p:audio>
                                      <p:cMediaNode>
                                        <p:cTn display="0" masterRel="sameClick">
                                          <p:stCondLst>
                                            <p:cond evt="begin" delay="0">
                                              <p:tn val="119"/>
                                            </p:cond>
                                          </p:stCondLst>
                                          <p:endCondLst>
                                            <p:cond evt="onStopAudio" delay="0">
                                              <p:tgtEl>
                                                <p:sldTgt/>
                                              </p:tgtEl>
                                            </p:cond>
                                          </p:endCondLst>
                                        </p:cTn>
                                        <p:tgtEl>
                                          <p:sndTgt r:embed="rId6" name="coin.wav"/>
                                        </p:tgtEl>
                                      </p:cMediaNode>
                                    </p:audio>
                                  </p:subTnLst>
                                </p:cTn>
                              </p:par>
                              <p:par>
                                <p:cTn id="122" presetID="1" presetClass="entr" presetSubtype="0" fill="hold" grpId="1" nodeType="withEffect">
                                  <p:stCondLst>
                                    <p:cond delay="11000"/>
                                  </p:stCondLst>
                                  <p:childTnLst>
                                    <p:set>
                                      <p:cBhvr>
                                        <p:cTn id="123" dur="1" fill="hold">
                                          <p:stCondLst>
                                            <p:cond delay="0"/>
                                          </p:stCondLst>
                                        </p:cTn>
                                        <p:tgtEl>
                                          <p:spTgt spid="19"/>
                                        </p:tgtEl>
                                        <p:attrNameLst>
                                          <p:attrName>style.visibility</p:attrName>
                                        </p:attrNameLst>
                                      </p:cBhvr>
                                      <p:to>
                                        <p:strVal val="visible"/>
                                      </p:to>
                                    </p:set>
                                  </p:childTnLst>
                                </p:cTn>
                              </p:par>
                              <p:par>
                                <p:cTn id="124" presetID="1" presetClass="exit" presetSubtype="0" fill="hold" grpId="0" nodeType="withEffect">
                                  <p:stCondLst>
                                    <p:cond delay="12000"/>
                                  </p:stCondLst>
                                  <p:childTnLst>
                                    <p:set>
                                      <p:cBhvr>
                                        <p:cTn id="125" dur="1" fill="hold">
                                          <p:stCondLst>
                                            <p:cond delay="0"/>
                                          </p:stCondLst>
                                        </p:cTn>
                                        <p:tgtEl>
                                          <p:spTgt spid="19"/>
                                        </p:tgtEl>
                                        <p:attrNameLst>
                                          <p:attrName>style.visibility</p:attrName>
                                        </p:attrNameLst>
                                      </p:cBhvr>
                                      <p:to>
                                        <p:strVal val="hidden"/>
                                      </p:to>
                                    </p:set>
                                  </p:childTnLst>
                                </p:cTn>
                              </p:par>
                              <p:par>
                                <p:cTn id="126" presetID="21" presetClass="entr" presetSubtype="1" fill="hold" grpId="12" nodeType="withEffect">
                                  <p:stCondLst>
                                    <p:cond delay="11000"/>
                                  </p:stCondLst>
                                  <p:childTnLst>
                                    <p:set>
                                      <p:cBhvr>
                                        <p:cTn id="127" dur="1" fill="hold">
                                          <p:stCondLst>
                                            <p:cond delay="0"/>
                                          </p:stCondLst>
                                        </p:cTn>
                                        <p:tgtEl>
                                          <p:spTgt spid="31"/>
                                        </p:tgtEl>
                                        <p:attrNameLst>
                                          <p:attrName>style.visibility</p:attrName>
                                        </p:attrNameLst>
                                      </p:cBhvr>
                                      <p:to>
                                        <p:strVal val="visible"/>
                                      </p:to>
                                    </p:set>
                                    <p:animEffect transition="in" filter="wheel(1)">
                                      <p:cBhvr>
                                        <p:cTn id="128" dur="1000"/>
                                        <p:tgtEl>
                                          <p:spTgt spid="31"/>
                                        </p:tgtEl>
                                      </p:cBhvr>
                                    </p:animEffect>
                                  </p:childTnLst>
                                  <p:subTnLst>
                                    <p:audio>
                                      <p:cMediaNode>
                                        <p:cTn display="0" masterRel="sameClick">
                                          <p:stCondLst>
                                            <p:cond evt="begin" delay="0">
                                              <p:tn val="126"/>
                                            </p:cond>
                                          </p:stCondLst>
                                          <p:endCondLst>
                                            <p:cond evt="onStopAudio" delay="0">
                                              <p:tgtEl>
                                                <p:sldTgt/>
                                              </p:tgtEl>
                                            </p:cond>
                                          </p:endCondLst>
                                        </p:cTn>
                                        <p:tgtEl>
                                          <p:sndTgt r:embed="rId6" name="coin.wav"/>
                                        </p:tgtEl>
                                      </p:cMediaNode>
                                    </p:audio>
                                  </p:subTnLst>
                                </p:cTn>
                              </p:par>
                              <p:par>
                                <p:cTn id="129" presetID="1" presetClass="entr" presetSubtype="0" fill="hold" grpId="1" nodeType="withEffect">
                                  <p:stCondLst>
                                    <p:cond delay="12000"/>
                                  </p:stCondLst>
                                  <p:childTnLst>
                                    <p:set>
                                      <p:cBhvr>
                                        <p:cTn id="130" dur="1" fill="hold">
                                          <p:stCondLst>
                                            <p:cond delay="0"/>
                                          </p:stCondLst>
                                        </p:cTn>
                                        <p:tgtEl>
                                          <p:spTgt spid="18"/>
                                        </p:tgtEl>
                                        <p:attrNameLst>
                                          <p:attrName>style.visibility</p:attrName>
                                        </p:attrNameLst>
                                      </p:cBhvr>
                                      <p:to>
                                        <p:strVal val="visible"/>
                                      </p:to>
                                    </p:set>
                                  </p:childTnLst>
                                </p:cTn>
                              </p:par>
                              <p:par>
                                <p:cTn id="131" presetID="1" presetClass="exit" presetSubtype="0" fill="hold" grpId="0" nodeType="withEffect">
                                  <p:stCondLst>
                                    <p:cond delay="13000"/>
                                  </p:stCondLst>
                                  <p:childTnLst>
                                    <p:set>
                                      <p:cBhvr>
                                        <p:cTn id="132" dur="1" fill="hold">
                                          <p:stCondLst>
                                            <p:cond delay="0"/>
                                          </p:stCondLst>
                                        </p:cTn>
                                        <p:tgtEl>
                                          <p:spTgt spid="18"/>
                                        </p:tgtEl>
                                        <p:attrNameLst>
                                          <p:attrName>style.visibility</p:attrName>
                                        </p:attrNameLst>
                                      </p:cBhvr>
                                      <p:to>
                                        <p:strVal val="hidden"/>
                                      </p:to>
                                    </p:set>
                                  </p:childTnLst>
                                </p:cTn>
                              </p:par>
                              <p:par>
                                <p:cTn id="133" presetID="21" presetClass="entr" presetSubtype="1" fill="hold" grpId="13" nodeType="withEffect">
                                  <p:stCondLst>
                                    <p:cond delay="12000"/>
                                  </p:stCondLst>
                                  <p:childTnLst>
                                    <p:set>
                                      <p:cBhvr>
                                        <p:cTn id="134" dur="1" fill="hold">
                                          <p:stCondLst>
                                            <p:cond delay="0"/>
                                          </p:stCondLst>
                                        </p:cTn>
                                        <p:tgtEl>
                                          <p:spTgt spid="31"/>
                                        </p:tgtEl>
                                        <p:attrNameLst>
                                          <p:attrName>style.visibility</p:attrName>
                                        </p:attrNameLst>
                                      </p:cBhvr>
                                      <p:to>
                                        <p:strVal val="visible"/>
                                      </p:to>
                                    </p:set>
                                    <p:animEffect transition="in" filter="wheel(1)">
                                      <p:cBhvr>
                                        <p:cTn id="135" dur="1000"/>
                                        <p:tgtEl>
                                          <p:spTgt spid="31"/>
                                        </p:tgtEl>
                                      </p:cBhvr>
                                    </p:animEffect>
                                  </p:childTnLst>
                                  <p:subTnLst>
                                    <p:audio>
                                      <p:cMediaNode>
                                        <p:cTn display="0" masterRel="sameClick">
                                          <p:stCondLst>
                                            <p:cond evt="begin" delay="0">
                                              <p:tn val="133"/>
                                            </p:cond>
                                          </p:stCondLst>
                                          <p:endCondLst>
                                            <p:cond evt="onStopAudio" delay="0">
                                              <p:tgtEl>
                                                <p:sldTgt/>
                                              </p:tgtEl>
                                            </p:cond>
                                          </p:endCondLst>
                                        </p:cTn>
                                        <p:tgtEl>
                                          <p:sndTgt r:embed="rId6" name="coin.wav"/>
                                        </p:tgtEl>
                                      </p:cMediaNode>
                                    </p:audio>
                                  </p:subTnLst>
                                </p:cTn>
                              </p:par>
                              <p:par>
                                <p:cTn id="136" presetID="1" presetClass="entr" presetSubtype="0" fill="hold" grpId="1" nodeType="withEffect">
                                  <p:stCondLst>
                                    <p:cond delay="13000"/>
                                  </p:stCondLst>
                                  <p:childTnLst>
                                    <p:set>
                                      <p:cBhvr>
                                        <p:cTn id="137" dur="1" fill="hold">
                                          <p:stCondLst>
                                            <p:cond delay="0"/>
                                          </p:stCondLst>
                                        </p:cTn>
                                        <p:tgtEl>
                                          <p:spTgt spid="17"/>
                                        </p:tgtEl>
                                        <p:attrNameLst>
                                          <p:attrName>style.visibility</p:attrName>
                                        </p:attrNameLst>
                                      </p:cBhvr>
                                      <p:to>
                                        <p:strVal val="visible"/>
                                      </p:to>
                                    </p:set>
                                  </p:childTnLst>
                                </p:cTn>
                              </p:par>
                              <p:par>
                                <p:cTn id="138" presetID="1" presetClass="exit" presetSubtype="0" fill="hold" grpId="0" nodeType="withEffect">
                                  <p:stCondLst>
                                    <p:cond delay="14000"/>
                                  </p:stCondLst>
                                  <p:childTnLst>
                                    <p:set>
                                      <p:cBhvr>
                                        <p:cTn id="139" dur="1" fill="hold">
                                          <p:stCondLst>
                                            <p:cond delay="0"/>
                                          </p:stCondLst>
                                        </p:cTn>
                                        <p:tgtEl>
                                          <p:spTgt spid="17"/>
                                        </p:tgtEl>
                                        <p:attrNameLst>
                                          <p:attrName>style.visibility</p:attrName>
                                        </p:attrNameLst>
                                      </p:cBhvr>
                                      <p:to>
                                        <p:strVal val="hidden"/>
                                      </p:to>
                                    </p:set>
                                  </p:childTnLst>
                                </p:cTn>
                              </p:par>
                              <p:par>
                                <p:cTn id="140" presetID="21" presetClass="entr" presetSubtype="1" fill="hold" grpId="14" nodeType="withEffect">
                                  <p:stCondLst>
                                    <p:cond delay="13000"/>
                                  </p:stCondLst>
                                  <p:childTnLst>
                                    <p:set>
                                      <p:cBhvr>
                                        <p:cTn id="141" dur="1" fill="hold">
                                          <p:stCondLst>
                                            <p:cond delay="0"/>
                                          </p:stCondLst>
                                        </p:cTn>
                                        <p:tgtEl>
                                          <p:spTgt spid="31"/>
                                        </p:tgtEl>
                                        <p:attrNameLst>
                                          <p:attrName>style.visibility</p:attrName>
                                        </p:attrNameLst>
                                      </p:cBhvr>
                                      <p:to>
                                        <p:strVal val="visible"/>
                                      </p:to>
                                    </p:set>
                                    <p:animEffect transition="in" filter="wheel(1)">
                                      <p:cBhvr>
                                        <p:cTn id="142" dur="1000"/>
                                        <p:tgtEl>
                                          <p:spTgt spid="31"/>
                                        </p:tgtEl>
                                      </p:cBhvr>
                                    </p:animEffect>
                                  </p:childTnLst>
                                  <p:subTnLst>
                                    <p:audio>
                                      <p:cMediaNode>
                                        <p:cTn display="0" masterRel="sameClick">
                                          <p:stCondLst>
                                            <p:cond evt="begin" delay="0">
                                              <p:tn val="140"/>
                                            </p:cond>
                                          </p:stCondLst>
                                          <p:endCondLst>
                                            <p:cond evt="onStopAudio" delay="0">
                                              <p:tgtEl>
                                                <p:sldTgt/>
                                              </p:tgtEl>
                                            </p:cond>
                                          </p:endCondLst>
                                        </p:cTn>
                                        <p:tgtEl>
                                          <p:sndTgt r:embed="rId6" name="coin.wav"/>
                                        </p:tgtEl>
                                      </p:cMediaNode>
                                    </p:audio>
                                  </p:subTnLst>
                                </p:cTn>
                              </p:par>
                              <p:par>
                                <p:cTn id="143" presetID="1" presetClass="entr" presetSubtype="0" fill="hold" grpId="1" nodeType="withEffect">
                                  <p:stCondLst>
                                    <p:cond delay="14000"/>
                                  </p:stCondLst>
                                  <p:childTnLst>
                                    <p:set>
                                      <p:cBhvr>
                                        <p:cTn id="144" dur="1" fill="hold">
                                          <p:stCondLst>
                                            <p:cond delay="0"/>
                                          </p:stCondLst>
                                        </p:cTn>
                                        <p:tgtEl>
                                          <p:spTgt spid="16"/>
                                        </p:tgtEl>
                                        <p:attrNameLst>
                                          <p:attrName>style.visibility</p:attrName>
                                        </p:attrNameLst>
                                      </p:cBhvr>
                                      <p:to>
                                        <p:strVal val="visible"/>
                                      </p:to>
                                    </p:set>
                                  </p:childTnLst>
                                </p:cTn>
                              </p:par>
                              <p:par>
                                <p:cTn id="145" presetID="1" presetClass="exit" presetSubtype="0" fill="hold" grpId="0" nodeType="withEffect">
                                  <p:stCondLst>
                                    <p:cond delay="15000"/>
                                  </p:stCondLst>
                                  <p:childTnLst>
                                    <p:set>
                                      <p:cBhvr>
                                        <p:cTn id="146"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6" name="coin.wav"/>
                                        </p:tgtEl>
                                      </p:cMediaNode>
                                    </p:audio>
                                  </p:subTnLst>
                                </p:cTn>
                              </p:par>
                              <p:par>
                                <p:cTn id="147" presetID="21" presetClass="entr" presetSubtype="1" fill="hold" grpId="9" nodeType="withEffect">
                                  <p:stCondLst>
                                    <p:cond delay="14000"/>
                                  </p:stCondLst>
                                  <p:childTnLst>
                                    <p:set>
                                      <p:cBhvr>
                                        <p:cTn id="148" dur="1" fill="hold">
                                          <p:stCondLst>
                                            <p:cond delay="0"/>
                                          </p:stCondLst>
                                        </p:cTn>
                                        <p:tgtEl>
                                          <p:spTgt spid="31"/>
                                        </p:tgtEl>
                                        <p:attrNameLst>
                                          <p:attrName>style.visibility</p:attrName>
                                        </p:attrNameLst>
                                      </p:cBhvr>
                                      <p:to>
                                        <p:strVal val="visible"/>
                                      </p:to>
                                    </p:set>
                                    <p:animEffect transition="in" filter="wheel(1)">
                                      <p:cBhvr>
                                        <p:cTn id="149" dur="1000"/>
                                        <p:tgtEl>
                                          <p:spTgt spid="31"/>
                                        </p:tgtEl>
                                      </p:cBhvr>
                                    </p:animEffect>
                                  </p:childTnLst>
                                  <p:subTnLst>
                                    <p:audio>
                                      <p:cMediaNode vol="100000">
                                        <p:cTn display="0" masterRel="sameClick">
                                          <p:stCondLst>
                                            <p:cond evt="begin" delay="0">
                                              <p:tn val="147"/>
                                            </p:cond>
                                          </p:stCondLst>
                                          <p:endCondLst>
                                            <p:cond evt="onStopAudio" delay="0">
                                              <p:tgtEl>
                                                <p:sldTgt/>
                                              </p:tgtEl>
                                            </p:cond>
                                          </p:endCondLst>
                                        </p:cTn>
                                        <p:tgtEl>
                                          <p:sndTgt r:embed="rId6" name="coin.wav"/>
                                        </p:tgtEl>
                                      </p:cMediaNode>
                                    </p:audio>
                                  </p:subTnLst>
                                </p:cTn>
                              </p:par>
                              <p:par>
                                <p:cTn id="150" presetID="1" presetClass="entr" presetSubtype="0" fill="hold" grpId="1" nodeType="withEffect">
                                  <p:stCondLst>
                                    <p:cond delay="15000"/>
                                  </p:stCondLst>
                                  <p:childTnLst>
                                    <p:set>
                                      <p:cBhvr>
                                        <p:cTn id="151" dur="1" fill="hold">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150"/>
                                            </p:cond>
                                          </p:stCondLst>
                                          <p:endCondLst>
                                            <p:cond evt="onStopAudio" delay="0">
                                              <p:tgtEl>
                                                <p:sldTgt/>
                                              </p:tgtEl>
                                            </p:cond>
                                          </p:endCondLst>
                                        </p:cTn>
                                        <p:tgtEl>
                                          <p:sndTgt r:embed="rId7" name="cashreg.wav"/>
                                        </p:tgtEl>
                                      </p:cMediaNode>
                                    </p:audio>
                                  </p:subTnLst>
                                </p:cTn>
                              </p:par>
                              <p:par>
                                <p:cTn id="152" presetID="1" presetClass="exit" presetSubtype="0" fill="hold" grpId="0" nodeType="withEffect">
                                  <p:stCondLst>
                                    <p:cond delay="16000"/>
                                  </p:stCondLst>
                                  <p:childTnLst>
                                    <p:set>
                                      <p:cBhvr>
                                        <p:cTn id="153" dur="1" fill="hold">
                                          <p:stCondLst>
                                            <p:cond delay="0"/>
                                          </p:stCondLst>
                                        </p:cTn>
                                        <p:tgtEl>
                                          <p:spTgt spid="15"/>
                                        </p:tgtEl>
                                        <p:attrNameLst>
                                          <p:attrName>style.visibility</p:attrName>
                                        </p:attrNameLst>
                                      </p:cBhvr>
                                      <p:to>
                                        <p:strVal val="hidden"/>
                                      </p:to>
                                    </p:set>
                                  </p:childTnLst>
                                </p:cTn>
                              </p:par>
                              <p:par>
                                <p:cTn id="154" presetID="21" presetClass="entr" presetSubtype="1" fill="hold" grpId="0" nodeType="withEffect">
                                  <p:stCondLst>
                                    <p:cond delay="15000"/>
                                  </p:stCondLst>
                                  <p:childTnLst>
                                    <p:set>
                                      <p:cBhvr>
                                        <p:cTn id="155" dur="1" fill="hold">
                                          <p:stCondLst>
                                            <p:cond delay="0"/>
                                          </p:stCondLst>
                                        </p:cTn>
                                        <p:tgtEl>
                                          <p:spTgt spid="31"/>
                                        </p:tgtEl>
                                        <p:attrNameLst>
                                          <p:attrName>style.visibility</p:attrName>
                                        </p:attrNameLst>
                                      </p:cBhvr>
                                      <p:to>
                                        <p:strVal val="visible"/>
                                      </p:to>
                                    </p:set>
                                    <p:animEffect transition="in" filter="wheel(1)">
                                      <p:cBhvr>
                                        <p:cTn id="156" dur="1000"/>
                                        <p:tgtEl>
                                          <p:spTgt spid="31"/>
                                        </p:tgtEl>
                                      </p:cBhvr>
                                    </p:animEffect>
                                  </p:childTnLst>
                                  <p:subTnLst>
                                    <p:audio>
                                      <p:cMediaNode vol="100000">
                                        <p:cTn display="0" masterRel="sameClick">
                                          <p:stCondLst>
                                            <p:cond evt="begin" delay="0">
                                              <p:tn val="154"/>
                                            </p:cond>
                                          </p:stCondLst>
                                          <p:endCondLst>
                                            <p:cond evt="onStopAudio" delay="0">
                                              <p:tgtEl>
                                                <p:sldTgt/>
                                              </p:tgtEl>
                                            </p:cond>
                                          </p:endCondLst>
                                        </p:cTn>
                                        <p:tgtEl>
                                          <p:sndTgt r:embed="rId7" name="cashreg.wav"/>
                                        </p:tgtEl>
                                      </p:cMediaNode>
                                    </p:audio>
                                  </p:subTnLst>
                                </p:cTn>
                              </p:par>
                              <p:par>
                                <p:cTn id="157" presetID="1" presetClass="exit" presetSubtype="0" fill="hold" grpId="15" nodeType="withEffect">
                                  <p:stCondLst>
                                    <p:cond delay="16000"/>
                                  </p:stCondLst>
                                  <p:childTnLst>
                                    <p:set>
                                      <p:cBhvr>
                                        <p:cTn id="15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100000">
                <p:cTn id="159" fill="hold" display="0">
                  <p:stCondLst>
                    <p:cond delay="indefinite"/>
                  </p:stCondLst>
                  <p:endCondLst>
                    <p:cond evt="onStopAudio" delay="0">
                      <p:tgtEl>
                        <p:sldTgt/>
                      </p:tgtEl>
                    </p:cond>
                  </p:endCondLst>
                </p:cTn>
                <p:tgtEl>
                  <p:spTgt spid="12"/>
                </p:tgtEl>
              </p:cMediaNode>
            </p:audio>
            <p:audio>
              <p:cMediaNode vol="100000">
                <p:cTn id="160" fill="hold" display="0">
                  <p:stCondLst>
                    <p:cond delay="indefinite"/>
                  </p:stCondLst>
                  <p:endCondLst>
                    <p:cond evt="onStopAudio" delay="0">
                      <p:tgtEl>
                        <p:sldTgt/>
                      </p:tgtEl>
                    </p:cond>
                  </p:endCondLst>
                </p:cTn>
                <p:tgtEl>
                  <p:spTgt spid="14"/>
                </p:tgtEl>
              </p:cMediaNode>
            </p:audio>
            <p:seq concurrent="1" nextAc="seek">
              <p:cTn id="161" restart="whenNotActive" fill="hold" evtFilter="cancelBubble" nodeType="interactiveSeq">
                <p:stCondLst>
                  <p:cond evt="onClick" delay="0">
                    <p:tgtEl>
                      <p:spTgt spid="11"/>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2"/>
                                        </p:tgtEl>
                                      </p:cBhvr>
                                    </p:animEffect>
                                    <p:set>
                                      <p:cBhvr>
                                        <p:cTn id="166" dur="1" fill="hold">
                                          <p:stCondLst>
                                            <p:cond delay="499"/>
                                          </p:stCondLst>
                                        </p:cTn>
                                        <p:tgtEl>
                                          <p:spTgt spid="2"/>
                                        </p:tgtEl>
                                        <p:attrNameLst>
                                          <p:attrName>style.visibility</p:attrName>
                                        </p:attrNameLst>
                                      </p:cBhvr>
                                      <p:to>
                                        <p:strVal val="hidden"/>
                                      </p:to>
                                    </p:set>
                                  </p:childTnLst>
                                </p:cTn>
                              </p:par>
                              <p:par>
                                <p:cTn id="167" presetID="14" presetClass="exit" presetSubtype="10" fill="hold" nodeType="withEffect">
                                  <p:stCondLst>
                                    <p:cond delay="0"/>
                                  </p:stCondLst>
                                  <p:childTnLst>
                                    <p:animEffect transition="out" filter="randombar(horizontal)">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cTn>
                              </p:par>
                              <p:par>
                                <p:cTn id="170" presetID="14" presetClass="exit" presetSubtype="10" fill="hold" nodeType="withEffect">
                                  <p:stCondLst>
                                    <p:cond delay="0"/>
                                  </p:stCondLst>
                                  <p:childTnLst>
                                    <p:animEffect transition="out" filter="randombar(horizontal)">
                                      <p:cBhvr>
                                        <p:cTn id="171" dur="500"/>
                                        <p:tgtEl>
                                          <p:spTgt spid="6"/>
                                        </p:tgtEl>
                                      </p:cBhvr>
                                    </p:animEffect>
                                    <p:set>
                                      <p:cBhvr>
                                        <p:cTn id="1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1" grpId="2" animBg="1"/>
      <p:bldP spid="31" grpId="3" animBg="1"/>
      <p:bldP spid="31" grpId="4" animBg="1"/>
      <p:bldP spid="31" grpId="5" animBg="1"/>
      <p:bldP spid="31" grpId="6" animBg="1"/>
      <p:bldP spid="31" grpId="7" animBg="1"/>
      <p:bldP spid="31" grpId="8" animBg="1"/>
      <p:bldP spid="31" grpId="9" animBg="1"/>
      <p:bldP spid="31" grpId="10" animBg="1"/>
      <p:bldP spid="31" grpId="11" animBg="1"/>
      <p:bldP spid="31" grpId="12" animBg="1"/>
      <p:bldP spid="31" grpId="13" animBg="1"/>
      <p:bldP spid="31" grpId="14" animBg="1"/>
      <p:bldP spid="31" grpId="15" animBg="1"/>
      <p:bldP spid="31" grpId="16"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37186" y="184436"/>
            <a:ext cx="8742347" cy="1242997"/>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457200"/>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Câu</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3: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Nguồn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năng</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lượng</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nào</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dưới</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đây</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năng</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lượng</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thân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thiện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với</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môi</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trường</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en-US"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50000" b="49512"/>
          <a:stretch/>
        </p:blipFill>
        <p:spPr>
          <a:xfrm>
            <a:off x="105547" y="1615660"/>
            <a:ext cx="992879"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322151" y="318071"/>
            <a:ext cx="548243" cy="54824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163" y="198617"/>
            <a:ext cx="787143" cy="787142"/>
          </a:xfrm>
          <a:prstGeom prst="rect">
            <a:avLst/>
          </a:prstGeom>
        </p:spPr>
      </p:pic>
      <p:pic>
        <p:nvPicPr>
          <p:cNvPr id="14" name="nhac thoi gian 15s.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2148024" y="1067420"/>
            <a:ext cx="548243" cy="548243"/>
          </a:xfrm>
          <a:prstGeom prst="rect">
            <a:avLst/>
          </a:prstGeom>
        </p:spPr>
      </p:pic>
      <p:sp>
        <p:nvSpPr>
          <p:cNvPr id="15" name="TextBox 14"/>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00</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6" name="TextBox 15"/>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01</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7" name="TextBox 16"/>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02</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8" name="TextBox 17"/>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03</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9" name="TextBox 18"/>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04</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0" name="TextBox 19"/>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05</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1" name="TextBox 20"/>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06</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2" name="TextBox 21"/>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07</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3" name="TextBox 22"/>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08</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4" name="TextBox 23"/>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09</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5" name="TextBox 24"/>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10</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6" name="TextBox 25"/>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11</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7" name="TextBox 26"/>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12</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8" name="TextBox 27"/>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13</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9" name="TextBox 28"/>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14</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30" name="TextBox 29"/>
          <p:cNvSpPr txBox="1"/>
          <p:nvPr/>
        </p:nvSpPr>
        <p:spPr>
          <a:xfrm>
            <a:off x="2048264" y="1484539"/>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dirty="0">
                <a:solidFill>
                  <a:sysClr val="windowText" lastClr="000000"/>
                </a:solidFill>
                <a:latin typeface="#9Slide03 Ample" panose="02000000000000000000" pitchFamily="2" charset="0"/>
                <a:ea typeface="#9Slide03 Roboto Medium" panose="02000000000000000000" pitchFamily="2" charset="0"/>
              </a:rPr>
              <a:t>15</a:t>
            </a:r>
            <a:endParaRPr lang="vi-VN" sz="4799"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31" name="Donut 30"/>
          <p:cNvSpPr/>
          <p:nvPr/>
        </p:nvSpPr>
        <p:spPr>
          <a:xfrm>
            <a:off x="2064592" y="1372140"/>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9Slide03 Ample" panose="02000000000000000000" pitchFamily="2" charset="0"/>
              <a:ea typeface="#9Slide03 Roboto Medium" panose="02000000000000000000" pitchFamily="2" charset="0"/>
            </a:endParaRPr>
          </a:p>
        </p:txBody>
      </p:sp>
      <p:grpSp>
        <p:nvGrpSpPr>
          <p:cNvPr id="2" name="Group 1"/>
          <p:cNvGrpSpPr/>
          <p:nvPr/>
        </p:nvGrpSpPr>
        <p:grpSpPr>
          <a:xfrm>
            <a:off x="420460" y="2831039"/>
            <a:ext cx="9399861" cy="961288"/>
            <a:chOff x="454177" y="2846009"/>
            <a:chExt cx="9399861" cy="961288"/>
          </a:xfrm>
        </p:grpSpPr>
        <p:sp>
          <p:nvSpPr>
            <p:cNvPr id="32" name="Isosceles Triangle 31"/>
            <p:cNvSpPr/>
            <p:nvPr/>
          </p:nvSpPr>
          <p:spPr>
            <a:xfrm rot="5400000">
              <a:off x="405774" y="2977909"/>
              <a:ext cx="907162" cy="751613"/>
            </a:xfrm>
            <a:prstGeom prst="triangle">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9Slide03 Ample" panose="02000000000000000000" pitchFamily="2" charset="0"/>
                <a:ea typeface="#9Slide03 Roboto Medium" panose="02000000000000000000" pitchFamily="2" charset="0"/>
              </a:endParaRPr>
            </a:p>
          </p:txBody>
        </p:sp>
        <p:sp>
          <p:nvSpPr>
            <p:cNvPr id="36" name="Rounded Rectangle 35"/>
            <p:cNvSpPr/>
            <p:nvPr/>
          </p:nvSpPr>
          <p:spPr>
            <a:xfrm>
              <a:off x="1235164" y="2846009"/>
              <a:ext cx="8618874" cy="953166"/>
            </a:xfrm>
            <a:prstGeom prst="roundRect">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lượng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từ</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than</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454177" y="2990606"/>
              <a:ext cx="427711" cy="523220"/>
            </a:xfrm>
            <a:prstGeom prst="rect">
              <a:avLst/>
            </a:prstGeom>
            <a:noFill/>
          </p:spPr>
          <p:txBody>
            <a:bodyPr wrap="square" rtlCol="0">
              <a:spAutoFit/>
            </a:bodyPr>
            <a:lstStyle/>
            <a:p>
              <a:pPr algn="ctr" defTabSz="914126">
                <a:defRPr/>
              </a:pPr>
              <a:r>
                <a:rPr lang="en-US" sz="28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A</a:t>
              </a:r>
            </a:p>
          </p:txBody>
        </p:sp>
      </p:grpSp>
      <p:grpSp>
        <p:nvGrpSpPr>
          <p:cNvPr id="3" name="Group 2"/>
          <p:cNvGrpSpPr/>
          <p:nvPr/>
        </p:nvGrpSpPr>
        <p:grpSpPr>
          <a:xfrm>
            <a:off x="438266" y="3809176"/>
            <a:ext cx="9415775" cy="953166"/>
            <a:chOff x="438263" y="3809176"/>
            <a:chExt cx="9415775" cy="953166"/>
          </a:xfrm>
        </p:grpSpPr>
        <p:sp>
          <p:nvSpPr>
            <p:cNvPr id="33" name="Isosceles Triangle 32"/>
            <p:cNvSpPr/>
            <p:nvPr/>
          </p:nvSpPr>
          <p:spPr>
            <a:xfrm rot="5400000">
              <a:off x="405773" y="3909686"/>
              <a:ext cx="907162" cy="751613"/>
            </a:xfrm>
            <a:prstGeom prst="triangle">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2800">
                <a:solidFill>
                  <a:prstClr val="white"/>
                </a:solidFill>
                <a:latin typeface="#9Slide03 Ample" panose="02000000000000000000" pitchFamily="2" charset="0"/>
                <a:ea typeface="#9Slide03 Roboto Medium" panose="02000000000000000000" pitchFamily="2" charset="0"/>
              </a:endParaRPr>
            </a:p>
          </p:txBody>
        </p:sp>
        <p:sp>
          <p:nvSpPr>
            <p:cNvPr id="37" name="Rounded Rectangle 36"/>
            <p:cNvSpPr/>
            <p:nvPr/>
          </p:nvSpPr>
          <p:spPr>
            <a:xfrm>
              <a:off x="1249014" y="3809176"/>
              <a:ext cx="8605024" cy="953166"/>
            </a:xfrm>
            <a:prstGeom prst="roundRect">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lượng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từ</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dầu</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mỏ</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438263" y="3962410"/>
              <a:ext cx="427711" cy="523220"/>
            </a:xfrm>
            <a:prstGeom prst="rect">
              <a:avLst/>
            </a:prstGeom>
            <a:noFill/>
          </p:spPr>
          <p:txBody>
            <a:bodyPr wrap="square" rtlCol="0">
              <a:spAutoFit/>
            </a:bodyPr>
            <a:lstStyle/>
            <a:p>
              <a:pPr algn="ctr" defTabSz="914126">
                <a:defRPr/>
              </a:pPr>
              <a:r>
                <a:rPr lang="en-US" sz="2800" b="1">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B</a:t>
              </a:r>
            </a:p>
          </p:txBody>
        </p:sp>
      </p:grpSp>
      <p:grpSp>
        <p:nvGrpSpPr>
          <p:cNvPr id="5" name="Group 4"/>
          <p:cNvGrpSpPr/>
          <p:nvPr/>
        </p:nvGrpSpPr>
        <p:grpSpPr>
          <a:xfrm>
            <a:off x="420459" y="4827376"/>
            <a:ext cx="9480912" cy="973974"/>
            <a:chOff x="420459" y="4827376"/>
            <a:chExt cx="9480912" cy="973974"/>
          </a:xfrm>
        </p:grpSpPr>
        <p:sp>
          <p:nvSpPr>
            <p:cNvPr id="35" name="Isosceles Triangle 34"/>
            <p:cNvSpPr/>
            <p:nvPr/>
          </p:nvSpPr>
          <p:spPr>
            <a:xfrm rot="5400000">
              <a:off x="405773" y="4971962"/>
              <a:ext cx="907162" cy="751613"/>
            </a:xfrm>
            <a:prstGeom prst="triangle">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2800">
                <a:solidFill>
                  <a:prstClr val="white"/>
                </a:solidFill>
                <a:latin typeface="#9Slide03 Ample" panose="02000000000000000000" pitchFamily="2" charset="0"/>
                <a:ea typeface="#9Slide03 Roboto Medium" panose="02000000000000000000" pitchFamily="2" charset="0"/>
              </a:endParaRPr>
            </a:p>
          </p:txBody>
        </p:sp>
        <p:sp>
          <p:nvSpPr>
            <p:cNvPr id="38" name="Rounded Rectangle 37"/>
            <p:cNvSpPr/>
            <p:nvPr/>
          </p:nvSpPr>
          <p:spPr>
            <a:xfrm>
              <a:off x="1296347" y="4827376"/>
              <a:ext cx="8605024" cy="953166"/>
            </a:xfrm>
            <a:prstGeom prst="roundRect">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lượng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từ</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đốt</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420459" y="5024686"/>
              <a:ext cx="427711" cy="523220"/>
            </a:xfrm>
            <a:prstGeom prst="rect">
              <a:avLst/>
            </a:prstGeom>
            <a:noFill/>
          </p:spPr>
          <p:txBody>
            <a:bodyPr wrap="square" rtlCol="0">
              <a:spAutoFit/>
            </a:bodyPr>
            <a:lstStyle/>
            <a:p>
              <a:pPr algn="ctr" defTabSz="914126">
                <a:defRPr/>
              </a:pPr>
              <a:r>
                <a:rPr lang="en-US" sz="2800" b="1">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C</a:t>
              </a:r>
            </a:p>
          </p:txBody>
        </p:sp>
      </p:grpSp>
      <p:grpSp>
        <p:nvGrpSpPr>
          <p:cNvPr id="6" name="Group 5"/>
          <p:cNvGrpSpPr/>
          <p:nvPr/>
        </p:nvGrpSpPr>
        <p:grpSpPr>
          <a:xfrm>
            <a:off x="490168" y="5831323"/>
            <a:ext cx="9411205" cy="989023"/>
            <a:chOff x="490166" y="5831319"/>
            <a:chExt cx="9411205" cy="989023"/>
          </a:xfrm>
        </p:grpSpPr>
        <p:sp>
          <p:nvSpPr>
            <p:cNvPr id="34" name="Isosceles Triangle 33"/>
            <p:cNvSpPr/>
            <p:nvPr/>
          </p:nvSpPr>
          <p:spPr>
            <a:xfrm rot="5400000">
              <a:off x="412392" y="5990954"/>
              <a:ext cx="907162" cy="751613"/>
            </a:xfrm>
            <a:prstGeom prst="triangle">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2800">
                <a:solidFill>
                  <a:prstClr val="white"/>
                </a:solidFill>
                <a:latin typeface="#9Slide03 Ample" panose="02000000000000000000" pitchFamily="2" charset="0"/>
                <a:ea typeface="#9Slide03 Roboto Medium" panose="02000000000000000000" pitchFamily="2" charset="0"/>
              </a:endParaRPr>
            </a:p>
          </p:txBody>
        </p:sp>
        <p:sp>
          <p:nvSpPr>
            <p:cNvPr id="39" name="Rounded Rectangle 38"/>
            <p:cNvSpPr/>
            <p:nvPr/>
          </p:nvSpPr>
          <p:spPr>
            <a:xfrm>
              <a:off x="1296347" y="5831319"/>
              <a:ext cx="8605024" cy="953166"/>
            </a:xfrm>
            <a:prstGeom prst="roundRect">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Năng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lượng</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Mặt</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Trời</a:t>
              </a:r>
              <a:endPar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3" name="TextBox 42"/>
            <p:cNvSpPr txBox="1"/>
            <p:nvPr/>
          </p:nvSpPr>
          <p:spPr>
            <a:xfrm>
              <a:off x="499139" y="6105150"/>
              <a:ext cx="427711" cy="523220"/>
            </a:xfrm>
            <a:prstGeom prst="rect">
              <a:avLst/>
            </a:prstGeom>
            <a:noFill/>
          </p:spPr>
          <p:txBody>
            <a:bodyPr wrap="square" rtlCol="0">
              <a:spAutoFit/>
            </a:bodyPr>
            <a:lstStyle/>
            <a:p>
              <a:pPr algn="ctr" defTabSz="914126">
                <a:defRPr/>
              </a:pPr>
              <a:r>
                <a:rPr lang="en-US" sz="28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D</a:t>
              </a:r>
            </a:p>
          </p:txBody>
        </p:sp>
      </p:grpSp>
      <p:pic>
        <p:nvPicPr>
          <p:cNvPr id="45" name="Đồ họa 6" descr="Cuốn sách đang mở">
            <a:hlinkClick r:id="rId11" action="ppaction://hlinksldjump"/>
            <a:extLst>
              <a:ext uri="{FF2B5EF4-FFF2-40B4-BE49-F238E27FC236}">
                <a16:creationId xmlns:a16="http://schemas.microsoft.com/office/drawing/2014/main" xmlns="" id="{31BD78C1-3E37-410F-87E4-C70627111A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20875" y="5648704"/>
            <a:ext cx="1591319" cy="1370600"/>
          </a:xfrm>
          <a:prstGeom prst="rect">
            <a:avLst/>
          </a:prstGeom>
        </p:spPr>
      </p:pic>
    </p:spTree>
    <p:extLst>
      <p:ext uri="{BB962C8B-B14F-4D97-AF65-F5344CB8AC3E}">
        <p14:creationId xmlns:p14="http://schemas.microsoft.com/office/powerpoint/2010/main" val="386196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750" fill="hold"/>
                                        <p:tgtEl>
                                          <p:spTgt spid="3"/>
                                        </p:tgtEl>
                                        <p:attrNameLst>
                                          <p:attrName>ppt_x</p:attrName>
                                        </p:attrNameLst>
                                      </p:cBhvr>
                                      <p:tavLst>
                                        <p:tav tm="0">
                                          <p:val>
                                            <p:strVal val="0-#ppt_w/2"/>
                                          </p:val>
                                        </p:tav>
                                        <p:tav tm="100000">
                                          <p:val>
                                            <p:strVal val="#ppt_x"/>
                                          </p:val>
                                        </p:tav>
                                      </p:tavLst>
                                    </p:anim>
                                    <p:anim calcmode="lin" valueType="num">
                                      <p:cBhvr additive="base">
                                        <p:cTn id="27"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750" fill="hold"/>
                                        <p:tgtEl>
                                          <p:spTgt spid="5"/>
                                        </p:tgtEl>
                                        <p:attrNameLst>
                                          <p:attrName>ppt_x</p:attrName>
                                        </p:attrNameLst>
                                      </p:cBhvr>
                                      <p:tavLst>
                                        <p:tav tm="0">
                                          <p:val>
                                            <p:strVal val="0-#ppt_w/2"/>
                                          </p:val>
                                        </p:tav>
                                        <p:tav tm="100000">
                                          <p:val>
                                            <p:strVal val="#ppt_x"/>
                                          </p:val>
                                        </p:tav>
                                      </p:tavLst>
                                    </p:anim>
                                    <p:anim calcmode="lin" valueType="num">
                                      <p:cBhvr additive="base">
                                        <p:cTn id="33"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750" fill="hold"/>
                                        <p:tgtEl>
                                          <p:spTgt spid="6"/>
                                        </p:tgtEl>
                                        <p:attrNameLst>
                                          <p:attrName>ppt_x</p:attrName>
                                        </p:attrNameLst>
                                      </p:cBhvr>
                                      <p:tavLst>
                                        <p:tav tm="0">
                                          <p:val>
                                            <p:strVal val="0-#ppt_w/2"/>
                                          </p:val>
                                        </p:tav>
                                        <p:tav tm="100000">
                                          <p:val>
                                            <p:strVal val="#ppt_x"/>
                                          </p:val>
                                        </p:tav>
                                      </p:tavLst>
                                    </p:anim>
                                    <p:anim calcmode="lin" valueType="num">
                                      <p:cBhvr additive="base">
                                        <p:cTn id="39"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6735" fill="hold"/>
                                        <p:tgtEl>
                                          <p:spTgt spid="14"/>
                                        </p:tgtEl>
                                      </p:cBhvr>
                                    </p:cmd>
                                  </p:child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xit" presetSubtype="0" fill="hold" grpId="0" nodeType="withEffect">
                                  <p:stCondLst>
                                    <p:cond delay="1000"/>
                                  </p:stCondLst>
                                  <p:childTnLst>
                                    <p:set>
                                      <p:cBhvr>
                                        <p:cTn id="48" dur="1" fill="hold">
                                          <p:stCondLst>
                                            <p:cond delay="0"/>
                                          </p:stCondLst>
                                        </p:cTn>
                                        <p:tgtEl>
                                          <p:spTgt spid="30"/>
                                        </p:tgtEl>
                                        <p:attrNameLst>
                                          <p:attrName>style.visibility</p:attrName>
                                        </p:attrNameLst>
                                      </p:cBhvr>
                                      <p:to>
                                        <p:strVal val="hidden"/>
                                      </p:to>
                                    </p:set>
                                  </p:childTnLst>
                                </p:cTn>
                              </p:par>
                              <p:par>
                                <p:cTn id="49" presetID="21" presetClass="entr" presetSubtype="1" fill="hold" grpId="16"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heel(1)">
                                      <p:cBhvr>
                                        <p:cTn id="51" dur="1000"/>
                                        <p:tgtEl>
                                          <p:spTgt spid="31"/>
                                        </p:tgtEl>
                                      </p:cBhvr>
                                    </p:animEffect>
                                  </p:childTnLst>
                                </p:cTn>
                              </p:par>
                              <p:par>
                                <p:cTn id="52" presetID="1" presetClass="entr" presetSubtype="0" fill="hold" grpId="1" nodeType="withEffect">
                                  <p:stCondLst>
                                    <p:cond delay="1000"/>
                                  </p:stCondLst>
                                  <p:childTnLst>
                                    <p:set>
                                      <p:cBhvr>
                                        <p:cTn id="53" dur="1" fill="hold">
                                          <p:stCondLst>
                                            <p:cond delay="0"/>
                                          </p:stCondLst>
                                        </p:cTn>
                                        <p:tgtEl>
                                          <p:spTgt spid="29"/>
                                        </p:tgtEl>
                                        <p:attrNameLst>
                                          <p:attrName>style.visibility</p:attrName>
                                        </p:attrNameLst>
                                      </p:cBhvr>
                                      <p:to>
                                        <p:strVal val="visible"/>
                                      </p:to>
                                    </p:set>
                                  </p:childTnLst>
                                </p:cTn>
                              </p:par>
                              <p:par>
                                <p:cTn id="54" presetID="1" presetClass="exit" presetSubtype="0" fill="hold" grpId="0" nodeType="withEffect">
                                  <p:stCondLst>
                                    <p:cond delay="2000"/>
                                  </p:stCondLst>
                                  <p:childTnLst>
                                    <p:set>
                                      <p:cBhvr>
                                        <p:cTn id="55" dur="1" fill="hold">
                                          <p:stCondLst>
                                            <p:cond delay="0"/>
                                          </p:stCondLst>
                                        </p:cTn>
                                        <p:tgtEl>
                                          <p:spTgt spid="29"/>
                                        </p:tgtEl>
                                        <p:attrNameLst>
                                          <p:attrName>style.visibility</p:attrName>
                                        </p:attrNameLst>
                                      </p:cBhvr>
                                      <p:to>
                                        <p:strVal val="hidden"/>
                                      </p:to>
                                    </p:set>
                                  </p:childTnLst>
                                </p:cTn>
                              </p:par>
                              <p:par>
                                <p:cTn id="56" presetID="21" presetClass="entr" presetSubtype="1" fill="hold" grpId="1" nodeType="withEffect">
                                  <p:stCondLst>
                                    <p:cond delay="1000"/>
                                  </p:stCondLst>
                                  <p:childTnLst>
                                    <p:set>
                                      <p:cBhvr>
                                        <p:cTn id="57" dur="1" fill="hold">
                                          <p:stCondLst>
                                            <p:cond delay="0"/>
                                          </p:stCondLst>
                                        </p:cTn>
                                        <p:tgtEl>
                                          <p:spTgt spid="31"/>
                                        </p:tgtEl>
                                        <p:attrNameLst>
                                          <p:attrName>style.visibility</p:attrName>
                                        </p:attrNameLst>
                                      </p:cBhvr>
                                      <p:to>
                                        <p:strVal val="visible"/>
                                      </p:to>
                                    </p:set>
                                    <p:animEffect transition="in" filter="wheel(1)">
                                      <p:cBhvr>
                                        <p:cTn id="58" dur="1000"/>
                                        <p:tgtEl>
                                          <p:spTgt spid="31"/>
                                        </p:tgtEl>
                                      </p:cBhvr>
                                    </p:animEffect>
                                  </p:childTnLst>
                                  <p:subTnLst>
                                    <p:audio>
                                      <p:cMediaNode>
                                        <p:cTn display="0" masterRel="sameClick">
                                          <p:stCondLst>
                                            <p:cond evt="begin" delay="0">
                                              <p:tn val="56"/>
                                            </p:cond>
                                          </p:stCondLst>
                                          <p:endCondLst>
                                            <p:cond evt="onStopAudio" delay="0">
                                              <p:tgtEl>
                                                <p:sldTgt/>
                                              </p:tgtEl>
                                            </p:cond>
                                          </p:endCondLst>
                                        </p:cTn>
                                        <p:tgtEl>
                                          <p:sndTgt r:embed="rId6" name="coin.wav"/>
                                        </p:tgtEl>
                                      </p:cMediaNode>
                                    </p:audio>
                                  </p:subTnLst>
                                </p:cTn>
                              </p:par>
                              <p:par>
                                <p:cTn id="59" presetID="1" presetClass="entr" presetSubtype="0" fill="hold" grpId="1" nodeType="withEffect">
                                  <p:stCondLst>
                                    <p:cond delay="200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xit" presetSubtype="0" fill="hold" grpId="0" nodeType="withEffect">
                                  <p:stCondLst>
                                    <p:cond delay="3000"/>
                                  </p:stCondLst>
                                  <p:childTnLst>
                                    <p:set>
                                      <p:cBhvr>
                                        <p:cTn id="62" dur="1" fill="hold">
                                          <p:stCondLst>
                                            <p:cond delay="0"/>
                                          </p:stCondLst>
                                        </p:cTn>
                                        <p:tgtEl>
                                          <p:spTgt spid="28"/>
                                        </p:tgtEl>
                                        <p:attrNameLst>
                                          <p:attrName>style.visibility</p:attrName>
                                        </p:attrNameLst>
                                      </p:cBhvr>
                                      <p:to>
                                        <p:strVal val="hidden"/>
                                      </p:to>
                                    </p:set>
                                  </p:childTnLst>
                                </p:cTn>
                              </p:par>
                              <p:par>
                                <p:cTn id="63" presetID="21" presetClass="entr" presetSubtype="1" fill="hold" grpId="3" nodeType="withEffect">
                                  <p:stCondLst>
                                    <p:cond delay="2000"/>
                                  </p:stCondLst>
                                  <p:childTnLst>
                                    <p:set>
                                      <p:cBhvr>
                                        <p:cTn id="64" dur="1" fill="hold">
                                          <p:stCondLst>
                                            <p:cond delay="0"/>
                                          </p:stCondLst>
                                        </p:cTn>
                                        <p:tgtEl>
                                          <p:spTgt spid="31"/>
                                        </p:tgtEl>
                                        <p:attrNameLst>
                                          <p:attrName>style.visibility</p:attrName>
                                        </p:attrNameLst>
                                      </p:cBhvr>
                                      <p:to>
                                        <p:strVal val="visible"/>
                                      </p:to>
                                    </p:set>
                                    <p:animEffect transition="in" filter="wheel(1)">
                                      <p:cBhvr>
                                        <p:cTn id="65" dur="1000"/>
                                        <p:tgtEl>
                                          <p:spTgt spid="31"/>
                                        </p:tgtEl>
                                      </p:cBhvr>
                                    </p:animEffect>
                                  </p:childTnLst>
                                  <p:subTnLst>
                                    <p:audio>
                                      <p:cMediaNode>
                                        <p:cTn display="0" masterRel="sameClick">
                                          <p:stCondLst>
                                            <p:cond evt="begin" delay="0">
                                              <p:tn val="63"/>
                                            </p:cond>
                                          </p:stCondLst>
                                          <p:endCondLst>
                                            <p:cond evt="onStopAudio" delay="0">
                                              <p:tgtEl>
                                                <p:sldTgt/>
                                              </p:tgtEl>
                                            </p:cond>
                                          </p:endCondLst>
                                        </p:cTn>
                                        <p:tgtEl>
                                          <p:sndTgt r:embed="rId6" name="coin.wav"/>
                                        </p:tgtEl>
                                      </p:cMediaNode>
                                    </p:audio>
                                  </p:subTnLst>
                                </p:cTn>
                              </p:par>
                              <p:par>
                                <p:cTn id="66" presetID="1" presetClass="entr" presetSubtype="0" fill="hold" grpId="1" nodeType="withEffect">
                                  <p:stCondLst>
                                    <p:cond delay="3000"/>
                                  </p:stCondLst>
                                  <p:childTnLst>
                                    <p:set>
                                      <p:cBhvr>
                                        <p:cTn id="67" dur="1" fill="hold">
                                          <p:stCondLst>
                                            <p:cond delay="0"/>
                                          </p:stCondLst>
                                        </p:cTn>
                                        <p:tgtEl>
                                          <p:spTgt spid="27"/>
                                        </p:tgtEl>
                                        <p:attrNameLst>
                                          <p:attrName>style.visibility</p:attrName>
                                        </p:attrNameLst>
                                      </p:cBhvr>
                                      <p:to>
                                        <p:strVal val="visible"/>
                                      </p:to>
                                    </p:set>
                                  </p:childTnLst>
                                </p:cTn>
                              </p:par>
                              <p:par>
                                <p:cTn id="68" presetID="1" presetClass="exit" presetSubtype="0" fill="hold" grpId="0" nodeType="withEffect">
                                  <p:stCondLst>
                                    <p:cond delay="4000"/>
                                  </p:stCondLst>
                                  <p:childTnLst>
                                    <p:set>
                                      <p:cBhvr>
                                        <p:cTn id="69" dur="1" fill="hold">
                                          <p:stCondLst>
                                            <p:cond delay="0"/>
                                          </p:stCondLst>
                                        </p:cTn>
                                        <p:tgtEl>
                                          <p:spTgt spid="27"/>
                                        </p:tgtEl>
                                        <p:attrNameLst>
                                          <p:attrName>style.visibility</p:attrName>
                                        </p:attrNameLst>
                                      </p:cBhvr>
                                      <p:to>
                                        <p:strVal val="hidden"/>
                                      </p:to>
                                    </p:set>
                                  </p:childTnLst>
                                </p:cTn>
                              </p:par>
                              <p:par>
                                <p:cTn id="70" presetID="21" presetClass="entr" presetSubtype="1" fill="hold" grpId="4" nodeType="withEffect">
                                  <p:stCondLst>
                                    <p:cond delay="300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10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6" name="coin.wav"/>
                                        </p:tgtEl>
                                      </p:cMediaNode>
                                    </p:audio>
                                  </p:subTnLst>
                                </p:cTn>
                              </p:par>
                              <p:par>
                                <p:cTn id="73" presetID="1" presetClass="entr" presetSubtype="0" fill="hold" grpId="1" nodeType="withEffect">
                                  <p:stCondLst>
                                    <p:cond delay="400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xit" presetSubtype="0" fill="hold" grpId="0" nodeType="withEffect">
                                  <p:stCondLst>
                                    <p:cond delay="5000"/>
                                  </p:stCondLst>
                                  <p:childTnLst>
                                    <p:set>
                                      <p:cBhvr>
                                        <p:cTn id="76" dur="1" fill="hold">
                                          <p:stCondLst>
                                            <p:cond delay="0"/>
                                          </p:stCondLst>
                                        </p:cTn>
                                        <p:tgtEl>
                                          <p:spTgt spid="26"/>
                                        </p:tgtEl>
                                        <p:attrNameLst>
                                          <p:attrName>style.visibility</p:attrName>
                                        </p:attrNameLst>
                                      </p:cBhvr>
                                      <p:to>
                                        <p:strVal val="hidden"/>
                                      </p:to>
                                    </p:set>
                                  </p:childTnLst>
                                </p:cTn>
                              </p:par>
                              <p:par>
                                <p:cTn id="77" presetID="21" presetClass="entr" presetSubtype="1" fill="hold" grpId="5" nodeType="withEffect">
                                  <p:stCondLst>
                                    <p:cond delay="4000"/>
                                  </p:stCondLst>
                                  <p:childTnLst>
                                    <p:set>
                                      <p:cBhvr>
                                        <p:cTn id="78" dur="1" fill="hold">
                                          <p:stCondLst>
                                            <p:cond delay="0"/>
                                          </p:stCondLst>
                                        </p:cTn>
                                        <p:tgtEl>
                                          <p:spTgt spid="31"/>
                                        </p:tgtEl>
                                        <p:attrNameLst>
                                          <p:attrName>style.visibility</p:attrName>
                                        </p:attrNameLst>
                                      </p:cBhvr>
                                      <p:to>
                                        <p:strVal val="visible"/>
                                      </p:to>
                                    </p:set>
                                    <p:animEffect transition="in" filter="wheel(1)">
                                      <p:cBhvr>
                                        <p:cTn id="79" dur="1000"/>
                                        <p:tgtEl>
                                          <p:spTgt spid="31"/>
                                        </p:tgtEl>
                                      </p:cBhvr>
                                    </p:animEffect>
                                  </p:childTnLst>
                                  <p:subTnLst>
                                    <p:audio>
                                      <p:cMediaNode>
                                        <p:cTn display="0" masterRel="sameClick">
                                          <p:stCondLst>
                                            <p:cond evt="begin" delay="0">
                                              <p:tn val="77"/>
                                            </p:cond>
                                          </p:stCondLst>
                                          <p:endCondLst>
                                            <p:cond evt="onStopAudio" delay="0">
                                              <p:tgtEl>
                                                <p:sldTgt/>
                                              </p:tgtEl>
                                            </p:cond>
                                          </p:endCondLst>
                                        </p:cTn>
                                        <p:tgtEl>
                                          <p:sndTgt r:embed="rId6" name="coin.wav"/>
                                        </p:tgtEl>
                                      </p:cMediaNode>
                                    </p:audio>
                                  </p:subTnLst>
                                </p:cTn>
                              </p:par>
                              <p:par>
                                <p:cTn id="80" presetID="1" presetClass="entr" presetSubtype="0" fill="hold" grpId="1"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par>
                                <p:cTn id="82" presetID="1" presetClass="exit" presetSubtype="0" fill="hold" grpId="0" nodeType="withEffect">
                                  <p:stCondLst>
                                    <p:cond delay="6000"/>
                                  </p:stCondLst>
                                  <p:childTnLst>
                                    <p:set>
                                      <p:cBhvr>
                                        <p:cTn id="83" dur="1" fill="hold">
                                          <p:stCondLst>
                                            <p:cond delay="0"/>
                                          </p:stCondLst>
                                        </p:cTn>
                                        <p:tgtEl>
                                          <p:spTgt spid="25"/>
                                        </p:tgtEl>
                                        <p:attrNameLst>
                                          <p:attrName>style.visibility</p:attrName>
                                        </p:attrNameLst>
                                      </p:cBhvr>
                                      <p:to>
                                        <p:strVal val="hidden"/>
                                      </p:to>
                                    </p:set>
                                  </p:childTnLst>
                                </p:cTn>
                              </p:par>
                              <p:par>
                                <p:cTn id="84" presetID="21" presetClass="entr" presetSubtype="1" fill="hold" grpId="6" nodeType="withEffect">
                                  <p:stCondLst>
                                    <p:cond delay="5000"/>
                                  </p:stCondLst>
                                  <p:childTnLst>
                                    <p:set>
                                      <p:cBhvr>
                                        <p:cTn id="85" dur="1" fill="hold">
                                          <p:stCondLst>
                                            <p:cond delay="0"/>
                                          </p:stCondLst>
                                        </p:cTn>
                                        <p:tgtEl>
                                          <p:spTgt spid="31"/>
                                        </p:tgtEl>
                                        <p:attrNameLst>
                                          <p:attrName>style.visibility</p:attrName>
                                        </p:attrNameLst>
                                      </p:cBhvr>
                                      <p:to>
                                        <p:strVal val="visible"/>
                                      </p:to>
                                    </p:set>
                                    <p:animEffect transition="in" filter="wheel(1)">
                                      <p:cBhvr>
                                        <p:cTn id="86" dur="1000"/>
                                        <p:tgtEl>
                                          <p:spTgt spid="31"/>
                                        </p:tgtEl>
                                      </p:cBhvr>
                                    </p:animEffect>
                                  </p:childTnLst>
                                  <p:subTnLst>
                                    <p:audio>
                                      <p:cMediaNode>
                                        <p:cTn display="0" masterRel="sameClick">
                                          <p:stCondLst>
                                            <p:cond evt="begin" delay="0">
                                              <p:tn val="84"/>
                                            </p:cond>
                                          </p:stCondLst>
                                          <p:endCondLst>
                                            <p:cond evt="onStopAudio" delay="0">
                                              <p:tgtEl>
                                                <p:sldTgt/>
                                              </p:tgtEl>
                                            </p:cond>
                                          </p:endCondLst>
                                        </p:cTn>
                                        <p:tgtEl>
                                          <p:sndTgt r:embed="rId6" name="coin.wav"/>
                                        </p:tgtEl>
                                      </p:cMediaNode>
                                    </p:audio>
                                  </p:subTnLst>
                                </p:cTn>
                              </p:par>
                              <p:par>
                                <p:cTn id="87" presetID="1" presetClass="entr" presetSubtype="0" fill="hold" grpId="1" nodeType="withEffect">
                                  <p:stCondLst>
                                    <p:cond delay="600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xit" presetSubtype="0" fill="hold" grpId="0" nodeType="withEffect">
                                  <p:stCondLst>
                                    <p:cond delay="7000"/>
                                  </p:stCondLst>
                                  <p:childTnLst>
                                    <p:set>
                                      <p:cBhvr>
                                        <p:cTn id="90" dur="1" fill="hold">
                                          <p:stCondLst>
                                            <p:cond delay="0"/>
                                          </p:stCondLst>
                                        </p:cTn>
                                        <p:tgtEl>
                                          <p:spTgt spid="24"/>
                                        </p:tgtEl>
                                        <p:attrNameLst>
                                          <p:attrName>style.visibility</p:attrName>
                                        </p:attrNameLst>
                                      </p:cBhvr>
                                      <p:to>
                                        <p:strVal val="hidden"/>
                                      </p:to>
                                    </p:set>
                                  </p:childTnLst>
                                </p:cTn>
                              </p:par>
                              <p:par>
                                <p:cTn id="91" presetID="21" presetClass="entr" presetSubtype="1" fill="hold" grpId="7" nodeType="withEffect">
                                  <p:stCondLst>
                                    <p:cond delay="6000"/>
                                  </p:stCondLst>
                                  <p:childTnLst>
                                    <p:set>
                                      <p:cBhvr>
                                        <p:cTn id="92" dur="1" fill="hold">
                                          <p:stCondLst>
                                            <p:cond delay="0"/>
                                          </p:stCondLst>
                                        </p:cTn>
                                        <p:tgtEl>
                                          <p:spTgt spid="31"/>
                                        </p:tgtEl>
                                        <p:attrNameLst>
                                          <p:attrName>style.visibility</p:attrName>
                                        </p:attrNameLst>
                                      </p:cBhvr>
                                      <p:to>
                                        <p:strVal val="visible"/>
                                      </p:to>
                                    </p:set>
                                    <p:animEffect transition="in" filter="wheel(1)">
                                      <p:cBhvr>
                                        <p:cTn id="93" dur="1000"/>
                                        <p:tgtEl>
                                          <p:spTgt spid="31"/>
                                        </p:tgtEl>
                                      </p:cBhvr>
                                    </p:animEffect>
                                  </p:childTnLst>
                                  <p:subTnLst>
                                    <p:audio>
                                      <p:cMediaNode>
                                        <p:cTn display="0" masterRel="sameClick">
                                          <p:stCondLst>
                                            <p:cond evt="begin" delay="0">
                                              <p:tn val="91"/>
                                            </p:cond>
                                          </p:stCondLst>
                                          <p:endCondLst>
                                            <p:cond evt="onStopAudio" delay="0">
                                              <p:tgtEl>
                                                <p:sldTgt/>
                                              </p:tgtEl>
                                            </p:cond>
                                          </p:endCondLst>
                                        </p:cTn>
                                        <p:tgtEl>
                                          <p:sndTgt r:embed="rId6" name="coin.wav"/>
                                        </p:tgtEl>
                                      </p:cMediaNode>
                                    </p:audio>
                                  </p:subTnLst>
                                </p:cTn>
                              </p:par>
                              <p:par>
                                <p:cTn id="94" presetID="1" presetClass="entr" presetSubtype="0" fill="hold" grpId="1" nodeType="withEffect">
                                  <p:stCondLst>
                                    <p:cond delay="7000"/>
                                  </p:stCondLst>
                                  <p:childTnLst>
                                    <p:set>
                                      <p:cBhvr>
                                        <p:cTn id="95" dur="1" fill="hold">
                                          <p:stCondLst>
                                            <p:cond delay="0"/>
                                          </p:stCondLst>
                                        </p:cTn>
                                        <p:tgtEl>
                                          <p:spTgt spid="23"/>
                                        </p:tgtEl>
                                        <p:attrNameLst>
                                          <p:attrName>style.visibility</p:attrName>
                                        </p:attrNameLst>
                                      </p:cBhvr>
                                      <p:to>
                                        <p:strVal val="visible"/>
                                      </p:to>
                                    </p:set>
                                  </p:childTnLst>
                                </p:cTn>
                              </p:par>
                              <p:par>
                                <p:cTn id="96" presetID="1" presetClass="exit" presetSubtype="0" fill="hold" grpId="0" nodeType="withEffect">
                                  <p:stCondLst>
                                    <p:cond delay="8000"/>
                                  </p:stCondLst>
                                  <p:childTnLst>
                                    <p:set>
                                      <p:cBhvr>
                                        <p:cTn id="97" dur="1" fill="hold">
                                          <p:stCondLst>
                                            <p:cond delay="0"/>
                                          </p:stCondLst>
                                        </p:cTn>
                                        <p:tgtEl>
                                          <p:spTgt spid="23"/>
                                        </p:tgtEl>
                                        <p:attrNameLst>
                                          <p:attrName>style.visibility</p:attrName>
                                        </p:attrNameLst>
                                      </p:cBhvr>
                                      <p:to>
                                        <p:strVal val="hidden"/>
                                      </p:to>
                                    </p:set>
                                  </p:childTnLst>
                                </p:cTn>
                              </p:par>
                              <p:par>
                                <p:cTn id="98" presetID="21" presetClass="entr" presetSubtype="1" fill="hold" grpId="8" nodeType="withEffect">
                                  <p:stCondLst>
                                    <p:cond delay="7000"/>
                                  </p:stCondLst>
                                  <p:childTnLst>
                                    <p:set>
                                      <p:cBhvr>
                                        <p:cTn id="99" dur="1" fill="hold">
                                          <p:stCondLst>
                                            <p:cond delay="0"/>
                                          </p:stCondLst>
                                        </p:cTn>
                                        <p:tgtEl>
                                          <p:spTgt spid="31"/>
                                        </p:tgtEl>
                                        <p:attrNameLst>
                                          <p:attrName>style.visibility</p:attrName>
                                        </p:attrNameLst>
                                      </p:cBhvr>
                                      <p:to>
                                        <p:strVal val="visible"/>
                                      </p:to>
                                    </p:set>
                                    <p:animEffect transition="in" filter="wheel(1)">
                                      <p:cBhvr>
                                        <p:cTn id="100" dur="1000"/>
                                        <p:tgtEl>
                                          <p:spTgt spid="31"/>
                                        </p:tgtEl>
                                      </p:cBhvr>
                                    </p:animEffect>
                                  </p:childTnLst>
                                  <p:subTnLst>
                                    <p:audio>
                                      <p:cMediaNode>
                                        <p:cTn display="0" masterRel="sameClick">
                                          <p:stCondLst>
                                            <p:cond evt="begin" delay="0">
                                              <p:tn val="98"/>
                                            </p:cond>
                                          </p:stCondLst>
                                          <p:endCondLst>
                                            <p:cond evt="onStopAudio" delay="0">
                                              <p:tgtEl>
                                                <p:sldTgt/>
                                              </p:tgtEl>
                                            </p:cond>
                                          </p:endCondLst>
                                        </p:cTn>
                                        <p:tgtEl>
                                          <p:sndTgt r:embed="rId6" name="coin.wav"/>
                                        </p:tgtEl>
                                      </p:cMediaNode>
                                    </p:audio>
                                  </p:subTnLst>
                                </p:cTn>
                              </p:par>
                              <p:par>
                                <p:cTn id="101" presetID="1" presetClass="entr" presetSubtype="0" fill="hold" grpId="1" nodeType="withEffect">
                                  <p:stCondLst>
                                    <p:cond delay="800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xit" presetSubtype="0" fill="hold" grpId="0" nodeType="withEffect">
                                  <p:stCondLst>
                                    <p:cond delay="9000"/>
                                  </p:stCondLst>
                                  <p:childTnLst>
                                    <p:set>
                                      <p:cBhvr>
                                        <p:cTn id="104" dur="1" fill="hold">
                                          <p:stCondLst>
                                            <p:cond delay="0"/>
                                          </p:stCondLst>
                                        </p:cTn>
                                        <p:tgtEl>
                                          <p:spTgt spid="22"/>
                                        </p:tgtEl>
                                        <p:attrNameLst>
                                          <p:attrName>style.visibility</p:attrName>
                                        </p:attrNameLst>
                                      </p:cBhvr>
                                      <p:to>
                                        <p:strVal val="hidden"/>
                                      </p:to>
                                    </p:set>
                                  </p:childTnLst>
                                </p:cTn>
                              </p:par>
                              <p:par>
                                <p:cTn id="105" presetID="21" presetClass="entr" presetSubtype="1" fill="hold" grpId="2" nodeType="withEffect">
                                  <p:stCondLst>
                                    <p:cond delay="8000"/>
                                  </p:stCondLst>
                                  <p:childTnLst>
                                    <p:set>
                                      <p:cBhvr>
                                        <p:cTn id="106" dur="1" fill="hold">
                                          <p:stCondLst>
                                            <p:cond delay="0"/>
                                          </p:stCondLst>
                                        </p:cTn>
                                        <p:tgtEl>
                                          <p:spTgt spid="31"/>
                                        </p:tgtEl>
                                        <p:attrNameLst>
                                          <p:attrName>style.visibility</p:attrName>
                                        </p:attrNameLst>
                                      </p:cBhvr>
                                      <p:to>
                                        <p:strVal val="visible"/>
                                      </p:to>
                                    </p:set>
                                    <p:animEffect transition="in" filter="wheel(1)">
                                      <p:cBhvr>
                                        <p:cTn id="107" dur="1000"/>
                                        <p:tgtEl>
                                          <p:spTgt spid="31"/>
                                        </p:tgtEl>
                                      </p:cBhvr>
                                    </p:animEffect>
                                  </p:childTnLst>
                                  <p:subTnLst>
                                    <p:audio>
                                      <p:cMediaNode>
                                        <p:cTn display="0" masterRel="sameClick">
                                          <p:stCondLst>
                                            <p:cond evt="begin" delay="0">
                                              <p:tn val="105"/>
                                            </p:cond>
                                          </p:stCondLst>
                                          <p:endCondLst>
                                            <p:cond evt="onStopAudio" delay="0">
                                              <p:tgtEl>
                                                <p:sldTgt/>
                                              </p:tgtEl>
                                            </p:cond>
                                          </p:endCondLst>
                                        </p:cTn>
                                        <p:tgtEl>
                                          <p:sndTgt r:embed="rId6" name="coin.wav"/>
                                        </p:tgtEl>
                                      </p:cMediaNode>
                                    </p:audio>
                                  </p:subTnLst>
                                </p:cTn>
                              </p:par>
                              <p:par>
                                <p:cTn id="108" presetID="1" presetClass="entr" presetSubtype="0" fill="hold" grpId="1" nodeType="withEffect">
                                  <p:stCondLst>
                                    <p:cond delay="9000"/>
                                  </p:stCondLst>
                                  <p:childTnLst>
                                    <p:set>
                                      <p:cBhvr>
                                        <p:cTn id="109" dur="1" fill="hold">
                                          <p:stCondLst>
                                            <p:cond delay="0"/>
                                          </p:stCondLst>
                                        </p:cTn>
                                        <p:tgtEl>
                                          <p:spTgt spid="21"/>
                                        </p:tgtEl>
                                        <p:attrNameLst>
                                          <p:attrName>style.visibility</p:attrName>
                                        </p:attrNameLst>
                                      </p:cBhvr>
                                      <p:to>
                                        <p:strVal val="visible"/>
                                      </p:to>
                                    </p:set>
                                  </p:childTnLst>
                                </p:cTn>
                              </p:par>
                              <p:par>
                                <p:cTn id="110" presetID="1" presetClass="exit" presetSubtype="0" fill="hold" grpId="0" nodeType="withEffect">
                                  <p:stCondLst>
                                    <p:cond delay="10000"/>
                                  </p:stCondLst>
                                  <p:childTnLst>
                                    <p:set>
                                      <p:cBhvr>
                                        <p:cTn id="111" dur="1" fill="hold">
                                          <p:stCondLst>
                                            <p:cond delay="0"/>
                                          </p:stCondLst>
                                        </p:cTn>
                                        <p:tgtEl>
                                          <p:spTgt spid="21"/>
                                        </p:tgtEl>
                                        <p:attrNameLst>
                                          <p:attrName>style.visibility</p:attrName>
                                        </p:attrNameLst>
                                      </p:cBhvr>
                                      <p:to>
                                        <p:strVal val="hidden"/>
                                      </p:to>
                                    </p:set>
                                  </p:childTnLst>
                                </p:cTn>
                              </p:par>
                              <p:par>
                                <p:cTn id="112" presetID="21" presetClass="entr" presetSubtype="1" fill="hold" grpId="10" nodeType="withEffect">
                                  <p:stCondLst>
                                    <p:cond delay="9000"/>
                                  </p:stCondLst>
                                  <p:childTnLst>
                                    <p:set>
                                      <p:cBhvr>
                                        <p:cTn id="113" dur="1" fill="hold">
                                          <p:stCondLst>
                                            <p:cond delay="0"/>
                                          </p:stCondLst>
                                        </p:cTn>
                                        <p:tgtEl>
                                          <p:spTgt spid="31"/>
                                        </p:tgtEl>
                                        <p:attrNameLst>
                                          <p:attrName>style.visibility</p:attrName>
                                        </p:attrNameLst>
                                      </p:cBhvr>
                                      <p:to>
                                        <p:strVal val="visible"/>
                                      </p:to>
                                    </p:set>
                                    <p:animEffect transition="in" filter="wheel(1)">
                                      <p:cBhvr>
                                        <p:cTn id="114" dur="1000"/>
                                        <p:tgtEl>
                                          <p:spTgt spid="31"/>
                                        </p:tgtEl>
                                      </p:cBhvr>
                                    </p:animEffect>
                                  </p:childTnLst>
                                  <p:subTnLst>
                                    <p:audio>
                                      <p:cMediaNode>
                                        <p:cTn display="0" masterRel="sameClick">
                                          <p:stCondLst>
                                            <p:cond evt="begin" delay="0">
                                              <p:tn val="112"/>
                                            </p:cond>
                                          </p:stCondLst>
                                          <p:endCondLst>
                                            <p:cond evt="onStopAudio" delay="0">
                                              <p:tgtEl>
                                                <p:sldTgt/>
                                              </p:tgtEl>
                                            </p:cond>
                                          </p:endCondLst>
                                        </p:cTn>
                                        <p:tgtEl>
                                          <p:sndTgt r:embed="rId6" name="coin.wav"/>
                                        </p:tgtEl>
                                      </p:cMediaNode>
                                    </p:audio>
                                  </p:subTnLst>
                                </p:cTn>
                              </p:par>
                              <p:par>
                                <p:cTn id="115" presetID="1" presetClass="entr" presetSubtype="0" fill="hold" grpId="1" nodeType="withEffect">
                                  <p:stCondLst>
                                    <p:cond delay="10000"/>
                                  </p:stCondLst>
                                  <p:childTnLst>
                                    <p:set>
                                      <p:cBhvr>
                                        <p:cTn id="116" dur="1" fill="hold">
                                          <p:stCondLst>
                                            <p:cond delay="0"/>
                                          </p:stCondLst>
                                        </p:cTn>
                                        <p:tgtEl>
                                          <p:spTgt spid="20"/>
                                        </p:tgtEl>
                                        <p:attrNameLst>
                                          <p:attrName>style.visibility</p:attrName>
                                        </p:attrNameLst>
                                      </p:cBhvr>
                                      <p:to>
                                        <p:strVal val="visible"/>
                                      </p:to>
                                    </p:set>
                                  </p:childTnLst>
                                </p:cTn>
                              </p:par>
                              <p:par>
                                <p:cTn id="117" presetID="1" presetClass="exit" presetSubtype="0" fill="hold" grpId="0" nodeType="withEffect">
                                  <p:stCondLst>
                                    <p:cond delay="11000"/>
                                  </p:stCondLst>
                                  <p:childTnLst>
                                    <p:set>
                                      <p:cBhvr>
                                        <p:cTn id="118" dur="1" fill="hold">
                                          <p:stCondLst>
                                            <p:cond delay="0"/>
                                          </p:stCondLst>
                                        </p:cTn>
                                        <p:tgtEl>
                                          <p:spTgt spid="20"/>
                                        </p:tgtEl>
                                        <p:attrNameLst>
                                          <p:attrName>style.visibility</p:attrName>
                                        </p:attrNameLst>
                                      </p:cBhvr>
                                      <p:to>
                                        <p:strVal val="hidden"/>
                                      </p:to>
                                    </p:set>
                                  </p:childTnLst>
                                </p:cTn>
                              </p:par>
                              <p:par>
                                <p:cTn id="119" presetID="21" presetClass="entr" presetSubtype="1" fill="hold" grpId="11" nodeType="withEffect">
                                  <p:stCondLst>
                                    <p:cond delay="10000"/>
                                  </p:stCondLst>
                                  <p:childTnLst>
                                    <p:set>
                                      <p:cBhvr>
                                        <p:cTn id="120" dur="1" fill="hold">
                                          <p:stCondLst>
                                            <p:cond delay="0"/>
                                          </p:stCondLst>
                                        </p:cTn>
                                        <p:tgtEl>
                                          <p:spTgt spid="31"/>
                                        </p:tgtEl>
                                        <p:attrNameLst>
                                          <p:attrName>style.visibility</p:attrName>
                                        </p:attrNameLst>
                                      </p:cBhvr>
                                      <p:to>
                                        <p:strVal val="visible"/>
                                      </p:to>
                                    </p:set>
                                    <p:animEffect transition="in" filter="wheel(1)">
                                      <p:cBhvr>
                                        <p:cTn id="121" dur="1000"/>
                                        <p:tgtEl>
                                          <p:spTgt spid="31"/>
                                        </p:tgtEl>
                                      </p:cBhvr>
                                    </p:animEffect>
                                  </p:childTnLst>
                                  <p:subTnLst>
                                    <p:audio>
                                      <p:cMediaNode>
                                        <p:cTn display="0" masterRel="sameClick">
                                          <p:stCondLst>
                                            <p:cond evt="begin" delay="0">
                                              <p:tn val="119"/>
                                            </p:cond>
                                          </p:stCondLst>
                                          <p:endCondLst>
                                            <p:cond evt="onStopAudio" delay="0">
                                              <p:tgtEl>
                                                <p:sldTgt/>
                                              </p:tgtEl>
                                            </p:cond>
                                          </p:endCondLst>
                                        </p:cTn>
                                        <p:tgtEl>
                                          <p:sndTgt r:embed="rId6" name="coin.wav"/>
                                        </p:tgtEl>
                                      </p:cMediaNode>
                                    </p:audio>
                                  </p:subTnLst>
                                </p:cTn>
                              </p:par>
                              <p:par>
                                <p:cTn id="122" presetID="1" presetClass="entr" presetSubtype="0" fill="hold" grpId="1" nodeType="withEffect">
                                  <p:stCondLst>
                                    <p:cond delay="11000"/>
                                  </p:stCondLst>
                                  <p:childTnLst>
                                    <p:set>
                                      <p:cBhvr>
                                        <p:cTn id="123" dur="1" fill="hold">
                                          <p:stCondLst>
                                            <p:cond delay="0"/>
                                          </p:stCondLst>
                                        </p:cTn>
                                        <p:tgtEl>
                                          <p:spTgt spid="19"/>
                                        </p:tgtEl>
                                        <p:attrNameLst>
                                          <p:attrName>style.visibility</p:attrName>
                                        </p:attrNameLst>
                                      </p:cBhvr>
                                      <p:to>
                                        <p:strVal val="visible"/>
                                      </p:to>
                                    </p:set>
                                  </p:childTnLst>
                                </p:cTn>
                              </p:par>
                              <p:par>
                                <p:cTn id="124" presetID="1" presetClass="exit" presetSubtype="0" fill="hold" grpId="0" nodeType="withEffect">
                                  <p:stCondLst>
                                    <p:cond delay="12000"/>
                                  </p:stCondLst>
                                  <p:childTnLst>
                                    <p:set>
                                      <p:cBhvr>
                                        <p:cTn id="125" dur="1" fill="hold">
                                          <p:stCondLst>
                                            <p:cond delay="0"/>
                                          </p:stCondLst>
                                        </p:cTn>
                                        <p:tgtEl>
                                          <p:spTgt spid="19"/>
                                        </p:tgtEl>
                                        <p:attrNameLst>
                                          <p:attrName>style.visibility</p:attrName>
                                        </p:attrNameLst>
                                      </p:cBhvr>
                                      <p:to>
                                        <p:strVal val="hidden"/>
                                      </p:to>
                                    </p:set>
                                  </p:childTnLst>
                                </p:cTn>
                              </p:par>
                              <p:par>
                                <p:cTn id="126" presetID="21" presetClass="entr" presetSubtype="1" fill="hold" grpId="12" nodeType="withEffect">
                                  <p:stCondLst>
                                    <p:cond delay="11000"/>
                                  </p:stCondLst>
                                  <p:childTnLst>
                                    <p:set>
                                      <p:cBhvr>
                                        <p:cTn id="127" dur="1" fill="hold">
                                          <p:stCondLst>
                                            <p:cond delay="0"/>
                                          </p:stCondLst>
                                        </p:cTn>
                                        <p:tgtEl>
                                          <p:spTgt spid="31"/>
                                        </p:tgtEl>
                                        <p:attrNameLst>
                                          <p:attrName>style.visibility</p:attrName>
                                        </p:attrNameLst>
                                      </p:cBhvr>
                                      <p:to>
                                        <p:strVal val="visible"/>
                                      </p:to>
                                    </p:set>
                                    <p:animEffect transition="in" filter="wheel(1)">
                                      <p:cBhvr>
                                        <p:cTn id="128" dur="1000"/>
                                        <p:tgtEl>
                                          <p:spTgt spid="31"/>
                                        </p:tgtEl>
                                      </p:cBhvr>
                                    </p:animEffect>
                                  </p:childTnLst>
                                  <p:subTnLst>
                                    <p:audio>
                                      <p:cMediaNode>
                                        <p:cTn display="0" masterRel="sameClick">
                                          <p:stCondLst>
                                            <p:cond evt="begin" delay="0">
                                              <p:tn val="126"/>
                                            </p:cond>
                                          </p:stCondLst>
                                          <p:endCondLst>
                                            <p:cond evt="onStopAudio" delay="0">
                                              <p:tgtEl>
                                                <p:sldTgt/>
                                              </p:tgtEl>
                                            </p:cond>
                                          </p:endCondLst>
                                        </p:cTn>
                                        <p:tgtEl>
                                          <p:sndTgt r:embed="rId6" name="coin.wav"/>
                                        </p:tgtEl>
                                      </p:cMediaNode>
                                    </p:audio>
                                  </p:subTnLst>
                                </p:cTn>
                              </p:par>
                              <p:par>
                                <p:cTn id="129" presetID="1" presetClass="entr" presetSubtype="0" fill="hold" grpId="1" nodeType="withEffect">
                                  <p:stCondLst>
                                    <p:cond delay="12000"/>
                                  </p:stCondLst>
                                  <p:childTnLst>
                                    <p:set>
                                      <p:cBhvr>
                                        <p:cTn id="130" dur="1" fill="hold">
                                          <p:stCondLst>
                                            <p:cond delay="0"/>
                                          </p:stCondLst>
                                        </p:cTn>
                                        <p:tgtEl>
                                          <p:spTgt spid="18"/>
                                        </p:tgtEl>
                                        <p:attrNameLst>
                                          <p:attrName>style.visibility</p:attrName>
                                        </p:attrNameLst>
                                      </p:cBhvr>
                                      <p:to>
                                        <p:strVal val="visible"/>
                                      </p:to>
                                    </p:set>
                                  </p:childTnLst>
                                </p:cTn>
                              </p:par>
                              <p:par>
                                <p:cTn id="131" presetID="1" presetClass="exit" presetSubtype="0" fill="hold" grpId="0" nodeType="withEffect">
                                  <p:stCondLst>
                                    <p:cond delay="13000"/>
                                  </p:stCondLst>
                                  <p:childTnLst>
                                    <p:set>
                                      <p:cBhvr>
                                        <p:cTn id="132" dur="1" fill="hold">
                                          <p:stCondLst>
                                            <p:cond delay="0"/>
                                          </p:stCondLst>
                                        </p:cTn>
                                        <p:tgtEl>
                                          <p:spTgt spid="18"/>
                                        </p:tgtEl>
                                        <p:attrNameLst>
                                          <p:attrName>style.visibility</p:attrName>
                                        </p:attrNameLst>
                                      </p:cBhvr>
                                      <p:to>
                                        <p:strVal val="hidden"/>
                                      </p:to>
                                    </p:set>
                                  </p:childTnLst>
                                </p:cTn>
                              </p:par>
                              <p:par>
                                <p:cTn id="133" presetID="21" presetClass="entr" presetSubtype="1" fill="hold" grpId="13" nodeType="withEffect">
                                  <p:stCondLst>
                                    <p:cond delay="12000"/>
                                  </p:stCondLst>
                                  <p:childTnLst>
                                    <p:set>
                                      <p:cBhvr>
                                        <p:cTn id="134" dur="1" fill="hold">
                                          <p:stCondLst>
                                            <p:cond delay="0"/>
                                          </p:stCondLst>
                                        </p:cTn>
                                        <p:tgtEl>
                                          <p:spTgt spid="31"/>
                                        </p:tgtEl>
                                        <p:attrNameLst>
                                          <p:attrName>style.visibility</p:attrName>
                                        </p:attrNameLst>
                                      </p:cBhvr>
                                      <p:to>
                                        <p:strVal val="visible"/>
                                      </p:to>
                                    </p:set>
                                    <p:animEffect transition="in" filter="wheel(1)">
                                      <p:cBhvr>
                                        <p:cTn id="135" dur="1000"/>
                                        <p:tgtEl>
                                          <p:spTgt spid="31"/>
                                        </p:tgtEl>
                                      </p:cBhvr>
                                    </p:animEffect>
                                  </p:childTnLst>
                                  <p:subTnLst>
                                    <p:audio>
                                      <p:cMediaNode>
                                        <p:cTn display="0" masterRel="sameClick">
                                          <p:stCondLst>
                                            <p:cond evt="begin" delay="0">
                                              <p:tn val="133"/>
                                            </p:cond>
                                          </p:stCondLst>
                                          <p:endCondLst>
                                            <p:cond evt="onStopAudio" delay="0">
                                              <p:tgtEl>
                                                <p:sldTgt/>
                                              </p:tgtEl>
                                            </p:cond>
                                          </p:endCondLst>
                                        </p:cTn>
                                        <p:tgtEl>
                                          <p:sndTgt r:embed="rId6" name="coin.wav"/>
                                        </p:tgtEl>
                                      </p:cMediaNode>
                                    </p:audio>
                                  </p:subTnLst>
                                </p:cTn>
                              </p:par>
                              <p:par>
                                <p:cTn id="136" presetID="1" presetClass="entr" presetSubtype="0" fill="hold" grpId="1" nodeType="withEffect">
                                  <p:stCondLst>
                                    <p:cond delay="13000"/>
                                  </p:stCondLst>
                                  <p:childTnLst>
                                    <p:set>
                                      <p:cBhvr>
                                        <p:cTn id="137" dur="1" fill="hold">
                                          <p:stCondLst>
                                            <p:cond delay="0"/>
                                          </p:stCondLst>
                                        </p:cTn>
                                        <p:tgtEl>
                                          <p:spTgt spid="17"/>
                                        </p:tgtEl>
                                        <p:attrNameLst>
                                          <p:attrName>style.visibility</p:attrName>
                                        </p:attrNameLst>
                                      </p:cBhvr>
                                      <p:to>
                                        <p:strVal val="visible"/>
                                      </p:to>
                                    </p:set>
                                  </p:childTnLst>
                                </p:cTn>
                              </p:par>
                              <p:par>
                                <p:cTn id="138" presetID="1" presetClass="exit" presetSubtype="0" fill="hold" grpId="0" nodeType="withEffect">
                                  <p:stCondLst>
                                    <p:cond delay="14000"/>
                                  </p:stCondLst>
                                  <p:childTnLst>
                                    <p:set>
                                      <p:cBhvr>
                                        <p:cTn id="139" dur="1" fill="hold">
                                          <p:stCondLst>
                                            <p:cond delay="0"/>
                                          </p:stCondLst>
                                        </p:cTn>
                                        <p:tgtEl>
                                          <p:spTgt spid="17"/>
                                        </p:tgtEl>
                                        <p:attrNameLst>
                                          <p:attrName>style.visibility</p:attrName>
                                        </p:attrNameLst>
                                      </p:cBhvr>
                                      <p:to>
                                        <p:strVal val="hidden"/>
                                      </p:to>
                                    </p:set>
                                  </p:childTnLst>
                                </p:cTn>
                              </p:par>
                              <p:par>
                                <p:cTn id="140" presetID="21" presetClass="entr" presetSubtype="1" fill="hold" grpId="14" nodeType="withEffect">
                                  <p:stCondLst>
                                    <p:cond delay="13000"/>
                                  </p:stCondLst>
                                  <p:childTnLst>
                                    <p:set>
                                      <p:cBhvr>
                                        <p:cTn id="141" dur="1" fill="hold">
                                          <p:stCondLst>
                                            <p:cond delay="0"/>
                                          </p:stCondLst>
                                        </p:cTn>
                                        <p:tgtEl>
                                          <p:spTgt spid="31"/>
                                        </p:tgtEl>
                                        <p:attrNameLst>
                                          <p:attrName>style.visibility</p:attrName>
                                        </p:attrNameLst>
                                      </p:cBhvr>
                                      <p:to>
                                        <p:strVal val="visible"/>
                                      </p:to>
                                    </p:set>
                                    <p:animEffect transition="in" filter="wheel(1)">
                                      <p:cBhvr>
                                        <p:cTn id="142" dur="1000"/>
                                        <p:tgtEl>
                                          <p:spTgt spid="31"/>
                                        </p:tgtEl>
                                      </p:cBhvr>
                                    </p:animEffect>
                                  </p:childTnLst>
                                  <p:subTnLst>
                                    <p:audio>
                                      <p:cMediaNode>
                                        <p:cTn display="0" masterRel="sameClick">
                                          <p:stCondLst>
                                            <p:cond evt="begin" delay="0">
                                              <p:tn val="140"/>
                                            </p:cond>
                                          </p:stCondLst>
                                          <p:endCondLst>
                                            <p:cond evt="onStopAudio" delay="0">
                                              <p:tgtEl>
                                                <p:sldTgt/>
                                              </p:tgtEl>
                                            </p:cond>
                                          </p:endCondLst>
                                        </p:cTn>
                                        <p:tgtEl>
                                          <p:sndTgt r:embed="rId6" name="coin.wav"/>
                                        </p:tgtEl>
                                      </p:cMediaNode>
                                    </p:audio>
                                  </p:subTnLst>
                                </p:cTn>
                              </p:par>
                              <p:par>
                                <p:cTn id="143" presetID="1" presetClass="entr" presetSubtype="0" fill="hold" grpId="1" nodeType="withEffect">
                                  <p:stCondLst>
                                    <p:cond delay="14000"/>
                                  </p:stCondLst>
                                  <p:childTnLst>
                                    <p:set>
                                      <p:cBhvr>
                                        <p:cTn id="144" dur="1" fill="hold">
                                          <p:stCondLst>
                                            <p:cond delay="0"/>
                                          </p:stCondLst>
                                        </p:cTn>
                                        <p:tgtEl>
                                          <p:spTgt spid="16"/>
                                        </p:tgtEl>
                                        <p:attrNameLst>
                                          <p:attrName>style.visibility</p:attrName>
                                        </p:attrNameLst>
                                      </p:cBhvr>
                                      <p:to>
                                        <p:strVal val="visible"/>
                                      </p:to>
                                    </p:set>
                                  </p:childTnLst>
                                </p:cTn>
                              </p:par>
                              <p:par>
                                <p:cTn id="145" presetID="1" presetClass="exit" presetSubtype="0" fill="hold" grpId="0" nodeType="withEffect">
                                  <p:stCondLst>
                                    <p:cond delay="15000"/>
                                  </p:stCondLst>
                                  <p:childTnLst>
                                    <p:set>
                                      <p:cBhvr>
                                        <p:cTn id="146"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6" name="coin.wav"/>
                                        </p:tgtEl>
                                      </p:cMediaNode>
                                    </p:audio>
                                  </p:subTnLst>
                                </p:cTn>
                              </p:par>
                              <p:par>
                                <p:cTn id="147" presetID="21" presetClass="entr" presetSubtype="1" fill="hold" grpId="9" nodeType="withEffect">
                                  <p:stCondLst>
                                    <p:cond delay="14000"/>
                                  </p:stCondLst>
                                  <p:childTnLst>
                                    <p:set>
                                      <p:cBhvr>
                                        <p:cTn id="148" dur="1" fill="hold">
                                          <p:stCondLst>
                                            <p:cond delay="0"/>
                                          </p:stCondLst>
                                        </p:cTn>
                                        <p:tgtEl>
                                          <p:spTgt spid="31"/>
                                        </p:tgtEl>
                                        <p:attrNameLst>
                                          <p:attrName>style.visibility</p:attrName>
                                        </p:attrNameLst>
                                      </p:cBhvr>
                                      <p:to>
                                        <p:strVal val="visible"/>
                                      </p:to>
                                    </p:set>
                                    <p:animEffect transition="in" filter="wheel(1)">
                                      <p:cBhvr>
                                        <p:cTn id="149" dur="1000"/>
                                        <p:tgtEl>
                                          <p:spTgt spid="31"/>
                                        </p:tgtEl>
                                      </p:cBhvr>
                                    </p:animEffect>
                                  </p:childTnLst>
                                  <p:subTnLst>
                                    <p:audio>
                                      <p:cMediaNode vol="100000">
                                        <p:cTn display="0" masterRel="sameClick">
                                          <p:stCondLst>
                                            <p:cond evt="begin" delay="0">
                                              <p:tn val="147"/>
                                            </p:cond>
                                          </p:stCondLst>
                                          <p:endCondLst>
                                            <p:cond evt="onStopAudio" delay="0">
                                              <p:tgtEl>
                                                <p:sldTgt/>
                                              </p:tgtEl>
                                            </p:cond>
                                          </p:endCondLst>
                                        </p:cTn>
                                        <p:tgtEl>
                                          <p:sndTgt r:embed="rId6" name="coin.wav"/>
                                        </p:tgtEl>
                                      </p:cMediaNode>
                                    </p:audio>
                                  </p:subTnLst>
                                </p:cTn>
                              </p:par>
                              <p:par>
                                <p:cTn id="150" presetID="1" presetClass="entr" presetSubtype="0" fill="hold" grpId="1" nodeType="withEffect">
                                  <p:stCondLst>
                                    <p:cond delay="15000"/>
                                  </p:stCondLst>
                                  <p:childTnLst>
                                    <p:set>
                                      <p:cBhvr>
                                        <p:cTn id="151" dur="1" fill="hold">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150"/>
                                            </p:cond>
                                          </p:stCondLst>
                                          <p:endCondLst>
                                            <p:cond evt="onStopAudio" delay="0">
                                              <p:tgtEl>
                                                <p:sldTgt/>
                                              </p:tgtEl>
                                            </p:cond>
                                          </p:endCondLst>
                                        </p:cTn>
                                        <p:tgtEl>
                                          <p:sndTgt r:embed="rId7" name="cashreg.wav"/>
                                        </p:tgtEl>
                                      </p:cMediaNode>
                                    </p:audio>
                                  </p:subTnLst>
                                </p:cTn>
                              </p:par>
                              <p:par>
                                <p:cTn id="152" presetID="1" presetClass="exit" presetSubtype="0" fill="hold" grpId="0" nodeType="withEffect">
                                  <p:stCondLst>
                                    <p:cond delay="16000"/>
                                  </p:stCondLst>
                                  <p:childTnLst>
                                    <p:set>
                                      <p:cBhvr>
                                        <p:cTn id="153" dur="1" fill="hold">
                                          <p:stCondLst>
                                            <p:cond delay="0"/>
                                          </p:stCondLst>
                                        </p:cTn>
                                        <p:tgtEl>
                                          <p:spTgt spid="15"/>
                                        </p:tgtEl>
                                        <p:attrNameLst>
                                          <p:attrName>style.visibility</p:attrName>
                                        </p:attrNameLst>
                                      </p:cBhvr>
                                      <p:to>
                                        <p:strVal val="hidden"/>
                                      </p:to>
                                    </p:set>
                                  </p:childTnLst>
                                </p:cTn>
                              </p:par>
                              <p:par>
                                <p:cTn id="154" presetID="21" presetClass="entr" presetSubtype="1" fill="hold" grpId="0" nodeType="withEffect">
                                  <p:stCondLst>
                                    <p:cond delay="15000"/>
                                  </p:stCondLst>
                                  <p:childTnLst>
                                    <p:set>
                                      <p:cBhvr>
                                        <p:cTn id="155" dur="1" fill="hold">
                                          <p:stCondLst>
                                            <p:cond delay="0"/>
                                          </p:stCondLst>
                                        </p:cTn>
                                        <p:tgtEl>
                                          <p:spTgt spid="31"/>
                                        </p:tgtEl>
                                        <p:attrNameLst>
                                          <p:attrName>style.visibility</p:attrName>
                                        </p:attrNameLst>
                                      </p:cBhvr>
                                      <p:to>
                                        <p:strVal val="visible"/>
                                      </p:to>
                                    </p:set>
                                    <p:animEffect transition="in" filter="wheel(1)">
                                      <p:cBhvr>
                                        <p:cTn id="156" dur="1000"/>
                                        <p:tgtEl>
                                          <p:spTgt spid="31"/>
                                        </p:tgtEl>
                                      </p:cBhvr>
                                    </p:animEffect>
                                  </p:childTnLst>
                                  <p:subTnLst>
                                    <p:audio>
                                      <p:cMediaNode vol="100000">
                                        <p:cTn display="0" masterRel="sameClick">
                                          <p:stCondLst>
                                            <p:cond evt="begin" delay="0">
                                              <p:tn val="154"/>
                                            </p:cond>
                                          </p:stCondLst>
                                          <p:endCondLst>
                                            <p:cond evt="onStopAudio" delay="0">
                                              <p:tgtEl>
                                                <p:sldTgt/>
                                              </p:tgtEl>
                                            </p:cond>
                                          </p:endCondLst>
                                        </p:cTn>
                                        <p:tgtEl>
                                          <p:sndTgt r:embed="rId7" name="cashreg.wav"/>
                                        </p:tgtEl>
                                      </p:cMediaNode>
                                    </p:audio>
                                  </p:subTnLst>
                                </p:cTn>
                              </p:par>
                              <p:par>
                                <p:cTn id="157" presetID="1" presetClass="exit" presetSubtype="0" fill="hold" grpId="15" nodeType="withEffect">
                                  <p:stCondLst>
                                    <p:cond delay="16000"/>
                                  </p:stCondLst>
                                  <p:childTnLst>
                                    <p:set>
                                      <p:cBhvr>
                                        <p:cTn id="15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100000">
                <p:cTn id="159" fill="hold" display="0">
                  <p:stCondLst>
                    <p:cond delay="indefinite"/>
                  </p:stCondLst>
                  <p:endCondLst>
                    <p:cond evt="onStopAudio" delay="0">
                      <p:tgtEl>
                        <p:sldTgt/>
                      </p:tgtEl>
                    </p:cond>
                  </p:endCondLst>
                </p:cTn>
                <p:tgtEl>
                  <p:spTgt spid="12"/>
                </p:tgtEl>
              </p:cMediaNode>
            </p:audio>
            <p:audio>
              <p:cMediaNode vol="100000">
                <p:cTn id="160" fill="hold" display="0">
                  <p:stCondLst>
                    <p:cond delay="indefinite"/>
                  </p:stCondLst>
                  <p:endCondLst>
                    <p:cond evt="onStopAudio" delay="0">
                      <p:tgtEl>
                        <p:sldTgt/>
                      </p:tgtEl>
                    </p:cond>
                  </p:endCondLst>
                </p:cTn>
                <p:tgtEl>
                  <p:spTgt spid="14"/>
                </p:tgtEl>
              </p:cMediaNode>
            </p:audio>
            <p:seq concurrent="1" nextAc="seek">
              <p:cTn id="161" restart="whenNotActive" fill="hold" evtFilter="cancelBubble" nodeType="interactiveSeq">
                <p:stCondLst>
                  <p:cond evt="onClick" delay="0">
                    <p:tgtEl>
                      <p:spTgt spid="11"/>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2"/>
                                        </p:tgtEl>
                                      </p:cBhvr>
                                    </p:animEffect>
                                    <p:set>
                                      <p:cBhvr>
                                        <p:cTn id="166" dur="1" fill="hold">
                                          <p:stCondLst>
                                            <p:cond delay="499"/>
                                          </p:stCondLst>
                                        </p:cTn>
                                        <p:tgtEl>
                                          <p:spTgt spid="2"/>
                                        </p:tgtEl>
                                        <p:attrNameLst>
                                          <p:attrName>style.visibility</p:attrName>
                                        </p:attrNameLst>
                                      </p:cBhvr>
                                      <p:to>
                                        <p:strVal val="hidden"/>
                                      </p:to>
                                    </p:set>
                                  </p:childTnLst>
                                </p:cTn>
                              </p:par>
                              <p:par>
                                <p:cTn id="167" presetID="14" presetClass="exit" presetSubtype="10" fill="hold" nodeType="withEffect">
                                  <p:stCondLst>
                                    <p:cond delay="0"/>
                                  </p:stCondLst>
                                  <p:childTnLst>
                                    <p:animEffect transition="out" filter="randombar(horizontal)">
                                      <p:cBhvr>
                                        <p:cTn id="168" dur="500"/>
                                        <p:tgtEl>
                                          <p:spTgt spid="3"/>
                                        </p:tgtEl>
                                      </p:cBhvr>
                                    </p:animEffect>
                                    <p:set>
                                      <p:cBhvr>
                                        <p:cTn id="169" dur="1" fill="hold">
                                          <p:stCondLst>
                                            <p:cond delay="499"/>
                                          </p:stCondLst>
                                        </p:cTn>
                                        <p:tgtEl>
                                          <p:spTgt spid="3"/>
                                        </p:tgtEl>
                                        <p:attrNameLst>
                                          <p:attrName>style.visibility</p:attrName>
                                        </p:attrNameLst>
                                      </p:cBhvr>
                                      <p:to>
                                        <p:strVal val="hidden"/>
                                      </p:to>
                                    </p:set>
                                  </p:childTnLst>
                                </p:cTn>
                              </p:par>
                              <p:par>
                                <p:cTn id="170" presetID="14" presetClass="exit" presetSubtype="10" fill="hold" nodeType="withEffect">
                                  <p:stCondLst>
                                    <p:cond delay="0"/>
                                  </p:stCondLst>
                                  <p:childTnLst>
                                    <p:animEffect transition="out" filter="randombar(horizontal)">
                                      <p:cBhvr>
                                        <p:cTn id="171" dur="500"/>
                                        <p:tgtEl>
                                          <p:spTgt spid="5"/>
                                        </p:tgtEl>
                                      </p:cBhvr>
                                    </p:animEffect>
                                    <p:set>
                                      <p:cBhvr>
                                        <p:cTn id="17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1" grpId="2" animBg="1"/>
      <p:bldP spid="31" grpId="3" animBg="1"/>
      <p:bldP spid="31" grpId="4" animBg="1"/>
      <p:bldP spid="31" grpId="5" animBg="1"/>
      <p:bldP spid="31" grpId="6" animBg="1"/>
      <p:bldP spid="31" grpId="7" animBg="1"/>
      <p:bldP spid="31" grpId="8" animBg="1"/>
      <p:bldP spid="31" grpId="9" animBg="1"/>
      <p:bldP spid="31" grpId="10" animBg="1"/>
      <p:bldP spid="31" grpId="11" animBg="1"/>
      <p:bldP spid="31" grpId="12" animBg="1"/>
      <p:bldP spid="31" grpId="13" animBg="1"/>
      <p:bldP spid="31" grpId="14" animBg="1"/>
      <p:bldP spid="31" grpId="15" animBg="1"/>
      <p:bldP spid="31" grpId="16"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37186" y="184436"/>
            <a:ext cx="8742347" cy="1242997"/>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126">
              <a:defRPr/>
            </a:pPr>
            <a:endParaRPr lang="es-BO"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457200"/>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Câu</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4</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Biến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đổi</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hậu</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vấn</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đề</a:t>
            </a:r>
            <a:r>
              <a:rPr lang="en-US" sz="36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của</a:t>
            </a:r>
            <a:endParaRPr lang="en-US" sz="2800" b="1" dirty="0">
              <a:solidFill>
                <a:prstClr val="white"/>
              </a:solidFill>
              <a:latin typeface="#9Slide03 Ample" panose="02000000000000000000" pitchFamily="2"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50000" b="49512"/>
          <a:stretch/>
        </p:blipFill>
        <p:spPr>
          <a:xfrm>
            <a:off x="105547" y="1615660"/>
            <a:ext cx="992879"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322151" y="318071"/>
            <a:ext cx="548243" cy="54824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163" y="198617"/>
            <a:ext cx="787143" cy="787142"/>
          </a:xfrm>
          <a:prstGeom prst="rect">
            <a:avLst/>
          </a:prstGeom>
        </p:spPr>
      </p:pic>
      <p:pic>
        <p:nvPicPr>
          <p:cNvPr id="14" name="nhac thoi gian 15s.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2148024" y="1067420"/>
            <a:ext cx="548243" cy="548243"/>
          </a:xfrm>
          <a:prstGeom prst="rect">
            <a:avLst/>
          </a:prstGeom>
        </p:spPr>
      </p:pic>
      <p:sp>
        <p:nvSpPr>
          <p:cNvPr id="15" name="TextBox 14"/>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00</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6" name="TextBox 15"/>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01</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7" name="TextBox 16"/>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02</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8" name="TextBox 17"/>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03</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19" name="TextBox 18"/>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04</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0" name="TextBox 19"/>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05</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1" name="TextBox 20"/>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06</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2" name="TextBox 21"/>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07</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3" name="TextBox 22"/>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08</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4" name="TextBox 23"/>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09</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5" name="TextBox 24"/>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10</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6" name="TextBox 25"/>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11</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7" name="TextBox 26"/>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12</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8" name="TextBox 27"/>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13</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29" name="TextBox 28"/>
          <p:cNvSpPr txBox="1"/>
          <p:nvPr/>
        </p:nvSpPr>
        <p:spPr>
          <a:xfrm>
            <a:off x="2064592" y="1435554"/>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9Slide03 Ample" panose="02000000000000000000" pitchFamily="2" charset="0"/>
                <a:ea typeface="#9Slide03 Roboto Medium" panose="02000000000000000000" pitchFamily="2" charset="0"/>
              </a:rPr>
              <a:t>14</a:t>
            </a:r>
            <a:endParaRPr lang="vi-VN" sz="4799" b="1" kern="0">
              <a:solidFill>
                <a:sysClr val="windowText" lastClr="000000"/>
              </a:solidFill>
              <a:latin typeface="#9Slide03 Ample" panose="02000000000000000000" pitchFamily="2" charset="0"/>
              <a:ea typeface="#9Slide03 Roboto Medium" panose="02000000000000000000" pitchFamily="2" charset="0"/>
            </a:endParaRPr>
          </a:p>
        </p:txBody>
      </p:sp>
      <p:sp>
        <p:nvSpPr>
          <p:cNvPr id="30" name="TextBox 29"/>
          <p:cNvSpPr txBox="1"/>
          <p:nvPr/>
        </p:nvSpPr>
        <p:spPr>
          <a:xfrm>
            <a:off x="2048264" y="1484539"/>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dirty="0">
                <a:solidFill>
                  <a:sysClr val="windowText" lastClr="000000"/>
                </a:solidFill>
                <a:latin typeface="#9Slide03 Ample" panose="02000000000000000000" pitchFamily="2" charset="0"/>
                <a:ea typeface="#9Slide03 Roboto Medium" panose="02000000000000000000" pitchFamily="2" charset="0"/>
              </a:rPr>
              <a:t>15</a:t>
            </a:r>
            <a:endParaRPr lang="vi-VN" sz="4799" b="1" kern="0" dirty="0">
              <a:solidFill>
                <a:sysClr val="windowText" lastClr="000000"/>
              </a:solidFill>
              <a:latin typeface="#9Slide03 Ample" panose="02000000000000000000" pitchFamily="2" charset="0"/>
              <a:ea typeface="#9Slide03 Roboto Medium" panose="02000000000000000000" pitchFamily="2" charset="0"/>
            </a:endParaRPr>
          </a:p>
        </p:txBody>
      </p:sp>
      <p:sp>
        <p:nvSpPr>
          <p:cNvPr id="31" name="Donut 30"/>
          <p:cNvSpPr/>
          <p:nvPr/>
        </p:nvSpPr>
        <p:spPr>
          <a:xfrm>
            <a:off x="2064592" y="1372140"/>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9Slide03 Ample" panose="02000000000000000000" pitchFamily="2" charset="0"/>
              <a:ea typeface="#9Slide03 Roboto Medium" panose="02000000000000000000" pitchFamily="2" charset="0"/>
            </a:endParaRPr>
          </a:p>
        </p:txBody>
      </p:sp>
      <p:grpSp>
        <p:nvGrpSpPr>
          <p:cNvPr id="2" name="Group 1"/>
          <p:cNvGrpSpPr/>
          <p:nvPr/>
        </p:nvGrpSpPr>
        <p:grpSpPr>
          <a:xfrm>
            <a:off x="454179" y="2793400"/>
            <a:ext cx="9399861" cy="961288"/>
            <a:chOff x="454177" y="2846009"/>
            <a:chExt cx="9399861" cy="961288"/>
          </a:xfrm>
        </p:grpSpPr>
        <p:sp>
          <p:nvSpPr>
            <p:cNvPr id="32" name="Isosceles Triangle 31"/>
            <p:cNvSpPr/>
            <p:nvPr/>
          </p:nvSpPr>
          <p:spPr>
            <a:xfrm rot="5400000">
              <a:off x="405774" y="2977909"/>
              <a:ext cx="907162" cy="751613"/>
            </a:xfrm>
            <a:prstGeom prst="triangle">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2000">
                <a:solidFill>
                  <a:prstClr val="white"/>
                </a:solidFill>
                <a:latin typeface="#9Slide03 Ample" panose="02000000000000000000" pitchFamily="2" charset="0"/>
                <a:ea typeface="#9Slide03 Roboto Medium" panose="02000000000000000000" pitchFamily="2" charset="0"/>
              </a:endParaRPr>
            </a:p>
          </p:txBody>
        </p:sp>
        <p:sp>
          <p:nvSpPr>
            <p:cNvPr id="36" name="Rounded Rectangle 35"/>
            <p:cNvSpPr/>
            <p:nvPr/>
          </p:nvSpPr>
          <p:spPr>
            <a:xfrm>
              <a:off x="1235164" y="2846009"/>
              <a:ext cx="8618874" cy="953166"/>
            </a:xfrm>
            <a:prstGeom prst="roundRect">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oàn</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thế</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giới</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454177" y="2990606"/>
              <a:ext cx="427711" cy="646331"/>
            </a:xfrm>
            <a:prstGeom prst="rect">
              <a:avLst/>
            </a:prstGeom>
            <a:noFill/>
          </p:spPr>
          <p:txBody>
            <a:bodyPr wrap="square" rtlCol="0">
              <a:spAutoFit/>
            </a:bodyPr>
            <a:lstStyle/>
            <a:p>
              <a:pPr algn="ctr" defTabSz="914126">
                <a:defRPr/>
              </a:pPr>
              <a:r>
                <a:rPr lang="en-US" sz="36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A</a:t>
              </a:r>
            </a:p>
          </p:txBody>
        </p:sp>
      </p:grpSp>
      <p:grpSp>
        <p:nvGrpSpPr>
          <p:cNvPr id="3" name="Group 2"/>
          <p:cNvGrpSpPr/>
          <p:nvPr/>
        </p:nvGrpSpPr>
        <p:grpSpPr>
          <a:xfrm>
            <a:off x="438266" y="3809176"/>
            <a:ext cx="9415775" cy="953166"/>
            <a:chOff x="438263" y="3809176"/>
            <a:chExt cx="9415775" cy="953166"/>
          </a:xfrm>
        </p:grpSpPr>
        <p:sp>
          <p:nvSpPr>
            <p:cNvPr id="33" name="Isosceles Triangle 32"/>
            <p:cNvSpPr/>
            <p:nvPr/>
          </p:nvSpPr>
          <p:spPr>
            <a:xfrm rot="5400000">
              <a:off x="405773" y="3909686"/>
              <a:ext cx="907162" cy="751613"/>
            </a:xfrm>
            <a:prstGeom prst="triangle">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3600">
                <a:solidFill>
                  <a:prstClr val="white"/>
                </a:solidFill>
                <a:latin typeface="#9Slide03 Ample" panose="02000000000000000000" pitchFamily="2" charset="0"/>
                <a:ea typeface="#9Slide03 Roboto Medium" panose="02000000000000000000" pitchFamily="2" charset="0"/>
              </a:endParaRPr>
            </a:p>
          </p:txBody>
        </p:sp>
        <p:sp>
          <p:nvSpPr>
            <p:cNvPr id="37" name="Rounded Rectangle 36"/>
            <p:cNvSpPr/>
            <p:nvPr/>
          </p:nvSpPr>
          <p:spPr>
            <a:xfrm>
              <a:off x="1249014" y="3809176"/>
              <a:ext cx="8605024" cy="953166"/>
            </a:xfrm>
            <a:prstGeom prst="roundRect">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m</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ỗi</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khu</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vực</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438263" y="3962410"/>
              <a:ext cx="427711" cy="646331"/>
            </a:xfrm>
            <a:prstGeom prst="rect">
              <a:avLst/>
            </a:prstGeom>
            <a:noFill/>
          </p:spPr>
          <p:txBody>
            <a:bodyPr wrap="square" rtlCol="0">
              <a:spAutoFit/>
            </a:bodyPr>
            <a:lstStyle/>
            <a:p>
              <a:pPr algn="ctr" defTabSz="914126">
                <a:defRPr/>
              </a:pPr>
              <a:r>
                <a:rPr lang="en-US" sz="3600" b="1">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B</a:t>
              </a:r>
            </a:p>
          </p:txBody>
        </p:sp>
      </p:grpSp>
      <p:grpSp>
        <p:nvGrpSpPr>
          <p:cNvPr id="5" name="Group 4"/>
          <p:cNvGrpSpPr/>
          <p:nvPr/>
        </p:nvGrpSpPr>
        <p:grpSpPr>
          <a:xfrm>
            <a:off x="420459" y="4827376"/>
            <a:ext cx="9480912" cy="973974"/>
            <a:chOff x="420459" y="4827376"/>
            <a:chExt cx="9480912" cy="973974"/>
          </a:xfrm>
        </p:grpSpPr>
        <p:sp>
          <p:nvSpPr>
            <p:cNvPr id="35" name="Isosceles Triangle 34"/>
            <p:cNvSpPr/>
            <p:nvPr/>
          </p:nvSpPr>
          <p:spPr>
            <a:xfrm rot="5400000">
              <a:off x="405773" y="4971962"/>
              <a:ext cx="907162" cy="751613"/>
            </a:xfrm>
            <a:prstGeom prst="triangle">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3600">
                <a:solidFill>
                  <a:prstClr val="white"/>
                </a:solidFill>
                <a:latin typeface="#9Slide03 Ample" panose="02000000000000000000" pitchFamily="2" charset="0"/>
                <a:ea typeface="#9Slide03 Roboto Medium" panose="02000000000000000000" pitchFamily="2" charset="0"/>
              </a:endParaRPr>
            </a:p>
          </p:txBody>
        </p:sp>
        <p:sp>
          <p:nvSpPr>
            <p:cNvPr id="38" name="Rounded Rectangle 37"/>
            <p:cNvSpPr/>
            <p:nvPr/>
          </p:nvSpPr>
          <p:spPr>
            <a:xfrm>
              <a:off x="1296347" y="4827376"/>
              <a:ext cx="8605024" cy="953166"/>
            </a:xfrm>
            <a:prstGeom prst="roundRect">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420459" y="5024686"/>
              <a:ext cx="427711" cy="646331"/>
            </a:xfrm>
            <a:prstGeom prst="rect">
              <a:avLst/>
            </a:prstGeom>
            <a:noFill/>
          </p:spPr>
          <p:txBody>
            <a:bodyPr wrap="square" rtlCol="0">
              <a:spAutoFit/>
            </a:bodyPr>
            <a:lstStyle/>
            <a:p>
              <a:pPr algn="ctr" defTabSz="914126">
                <a:defRPr/>
              </a:pPr>
              <a:r>
                <a:rPr lang="en-US" sz="3600" b="1">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C</a:t>
              </a:r>
            </a:p>
          </p:txBody>
        </p:sp>
      </p:grpSp>
      <p:grpSp>
        <p:nvGrpSpPr>
          <p:cNvPr id="6" name="Group 5"/>
          <p:cNvGrpSpPr/>
          <p:nvPr/>
        </p:nvGrpSpPr>
        <p:grpSpPr>
          <a:xfrm>
            <a:off x="490168" y="5801350"/>
            <a:ext cx="9411205" cy="1018992"/>
            <a:chOff x="490166" y="5801350"/>
            <a:chExt cx="9411205" cy="1018992"/>
          </a:xfrm>
        </p:grpSpPr>
        <p:sp>
          <p:nvSpPr>
            <p:cNvPr id="34" name="Isosceles Triangle 33"/>
            <p:cNvSpPr/>
            <p:nvPr/>
          </p:nvSpPr>
          <p:spPr>
            <a:xfrm rot="5400000">
              <a:off x="412392" y="5990954"/>
              <a:ext cx="907162" cy="751613"/>
            </a:xfrm>
            <a:prstGeom prst="triangle">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3600">
                <a:solidFill>
                  <a:prstClr val="white"/>
                </a:solidFill>
                <a:latin typeface="#9Slide03 Ample" panose="02000000000000000000" pitchFamily="2" charset="0"/>
                <a:ea typeface="#9Slide03 Roboto Medium" panose="02000000000000000000" pitchFamily="2" charset="0"/>
              </a:endParaRPr>
            </a:p>
          </p:txBody>
        </p:sp>
        <p:sp>
          <p:nvSpPr>
            <p:cNvPr id="39" name="Rounded Rectangle 38"/>
            <p:cNvSpPr/>
            <p:nvPr/>
          </p:nvSpPr>
          <p:spPr>
            <a:xfrm>
              <a:off x="1296347" y="5801350"/>
              <a:ext cx="8605024" cy="953166"/>
            </a:xfrm>
            <a:prstGeom prst="roundRect">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defRPr/>
              </a:pPr>
              <a:r>
                <a:rPr lang="en-US" sz="28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m</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ỗi</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quốc</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gia</a:t>
              </a:r>
              <a:r>
                <a:rPr lang="en-US" sz="2800" b="1"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en-US"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3" name="TextBox 42"/>
            <p:cNvSpPr txBox="1"/>
            <p:nvPr/>
          </p:nvSpPr>
          <p:spPr>
            <a:xfrm>
              <a:off x="499139" y="6105150"/>
              <a:ext cx="427711" cy="646331"/>
            </a:xfrm>
            <a:prstGeom prst="rect">
              <a:avLst/>
            </a:prstGeom>
            <a:noFill/>
          </p:spPr>
          <p:txBody>
            <a:bodyPr wrap="square" rtlCol="0">
              <a:spAutoFit/>
            </a:bodyPr>
            <a:lstStyle/>
            <a:p>
              <a:pPr algn="ctr" defTabSz="914126">
                <a:defRPr/>
              </a:pPr>
              <a:r>
                <a:rPr lang="en-US" sz="3600" b="1" dirty="0">
                  <a:solidFill>
                    <a:prstClr val="white"/>
                  </a:solidFill>
                  <a:effectLst>
                    <a:outerShdw blurRad="38100" dist="38100" dir="2700000" algn="tl">
                      <a:srgbClr val="000000">
                        <a:alpha val="43137"/>
                      </a:srgbClr>
                    </a:outerShdw>
                  </a:effectLst>
                  <a:latin typeface="#9Slide03 Ample" panose="02000000000000000000" pitchFamily="2" charset="0"/>
                  <a:ea typeface="#9Slide03 Roboto Medium" panose="02000000000000000000" pitchFamily="2" charset="0"/>
                </a:rPr>
                <a:t>D</a:t>
              </a:r>
            </a:p>
          </p:txBody>
        </p:sp>
      </p:grpSp>
      <p:pic>
        <p:nvPicPr>
          <p:cNvPr id="45" name="Đồ họa 6" descr="Cuốn sách đang mở">
            <a:hlinkClick r:id="rId11" action="ppaction://hlinksldjump"/>
            <a:extLst>
              <a:ext uri="{FF2B5EF4-FFF2-40B4-BE49-F238E27FC236}">
                <a16:creationId xmlns:a16="http://schemas.microsoft.com/office/drawing/2014/main" xmlns="" id="{31BD78C1-3E37-410F-87E4-C70627111A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20875" y="5648704"/>
            <a:ext cx="1591319" cy="1370600"/>
          </a:xfrm>
          <a:prstGeom prst="rect">
            <a:avLst/>
          </a:prstGeom>
        </p:spPr>
      </p:pic>
      <p:sp>
        <p:nvSpPr>
          <p:cNvPr id="8" name="Rectangle 7"/>
          <p:cNvSpPr/>
          <p:nvPr/>
        </p:nvSpPr>
        <p:spPr>
          <a:xfrm>
            <a:off x="1296347" y="4895572"/>
            <a:ext cx="9035008" cy="523220"/>
          </a:xfrm>
          <a:prstGeom prst="rect">
            <a:avLst/>
          </a:prstGeom>
        </p:spPr>
        <p:txBody>
          <a:bodyPr wrap="square">
            <a:spAutoFit/>
          </a:bodyPr>
          <a:lstStyle/>
          <a:p>
            <a:pPr defTabSz="457200"/>
            <a:r>
              <a:rPr lang="en-US" sz="2800" b="1" dirty="0" err="1">
                <a:solidFill>
                  <a:prstClr val="white"/>
                </a:solidFill>
                <a:latin typeface="Times New Roman" pitchFamily="18" charset="0"/>
                <a:cs typeface="Times New Roman" pitchFamily="18" charset="0"/>
              </a:rPr>
              <a:t>m</a:t>
            </a:r>
            <a:r>
              <a:rPr lang="en-US" sz="2800" b="1" dirty="0" err="1" smtClean="0">
                <a:solidFill>
                  <a:prstClr val="white"/>
                </a:solidFill>
                <a:latin typeface="Times New Roman" pitchFamily="18" charset="0"/>
                <a:cs typeface="Times New Roman" pitchFamily="18" charset="0"/>
              </a:rPr>
              <a:t>ỗi</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châu</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lục</a:t>
            </a:r>
            <a:r>
              <a:rPr lang="en-US" sz="2800" b="1" dirty="0" smtClean="0">
                <a:solidFill>
                  <a:prstClr val="white"/>
                </a:solidFill>
                <a:latin typeface="Times New Roman" pitchFamily="18" charset="0"/>
                <a:cs typeface="Times New Roman" pitchFamily="18" charset="0"/>
              </a:rPr>
              <a:t>.</a:t>
            </a:r>
            <a:endParaRPr lang="en-US"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246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750" fill="hold"/>
                                        <p:tgtEl>
                                          <p:spTgt spid="3"/>
                                        </p:tgtEl>
                                        <p:attrNameLst>
                                          <p:attrName>ppt_x</p:attrName>
                                        </p:attrNameLst>
                                      </p:cBhvr>
                                      <p:tavLst>
                                        <p:tav tm="0">
                                          <p:val>
                                            <p:strVal val="0-#ppt_w/2"/>
                                          </p:val>
                                        </p:tav>
                                        <p:tav tm="100000">
                                          <p:val>
                                            <p:strVal val="#ppt_x"/>
                                          </p:val>
                                        </p:tav>
                                      </p:tavLst>
                                    </p:anim>
                                    <p:anim calcmode="lin" valueType="num">
                                      <p:cBhvr additive="base">
                                        <p:cTn id="27"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750" fill="hold"/>
                                        <p:tgtEl>
                                          <p:spTgt spid="5"/>
                                        </p:tgtEl>
                                        <p:attrNameLst>
                                          <p:attrName>ppt_x</p:attrName>
                                        </p:attrNameLst>
                                      </p:cBhvr>
                                      <p:tavLst>
                                        <p:tav tm="0">
                                          <p:val>
                                            <p:strVal val="0-#ppt_w/2"/>
                                          </p:val>
                                        </p:tav>
                                        <p:tav tm="100000">
                                          <p:val>
                                            <p:strVal val="#ppt_x"/>
                                          </p:val>
                                        </p:tav>
                                      </p:tavLst>
                                    </p:anim>
                                    <p:anim calcmode="lin" valueType="num">
                                      <p:cBhvr additive="base">
                                        <p:cTn id="33"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750" fill="hold"/>
                                        <p:tgtEl>
                                          <p:spTgt spid="6"/>
                                        </p:tgtEl>
                                        <p:attrNameLst>
                                          <p:attrName>ppt_x</p:attrName>
                                        </p:attrNameLst>
                                      </p:cBhvr>
                                      <p:tavLst>
                                        <p:tav tm="0">
                                          <p:val>
                                            <p:strVal val="0-#ppt_w/2"/>
                                          </p:val>
                                        </p:tav>
                                        <p:tav tm="100000">
                                          <p:val>
                                            <p:strVal val="#ppt_x"/>
                                          </p:val>
                                        </p:tav>
                                      </p:tavLst>
                                    </p:anim>
                                    <p:anim calcmode="lin" valueType="num">
                                      <p:cBhvr additive="base">
                                        <p:cTn id="39"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6735" fill="hold"/>
                                        <p:tgtEl>
                                          <p:spTgt spid="14"/>
                                        </p:tgtEl>
                                      </p:cBhvr>
                                    </p:cmd>
                                  </p:child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xit" presetSubtype="0" fill="hold" grpId="0" nodeType="withEffect">
                                  <p:stCondLst>
                                    <p:cond delay="1000"/>
                                  </p:stCondLst>
                                  <p:childTnLst>
                                    <p:set>
                                      <p:cBhvr>
                                        <p:cTn id="48" dur="1" fill="hold">
                                          <p:stCondLst>
                                            <p:cond delay="0"/>
                                          </p:stCondLst>
                                        </p:cTn>
                                        <p:tgtEl>
                                          <p:spTgt spid="30"/>
                                        </p:tgtEl>
                                        <p:attrNameLst>
                                          <p:attrName>style.visibility</p:attrName>
                                        </p:attrNameLst>
                                      </p:cBhvr>
                                      <p:to>
                                        <p:strVal val="hidden"/>
                                      </p:to>
                                    </p:set>
                                  </p:childTnLst>
                                </p:cTn>
                              </p:par>
                              <p:par>
                                <p:cTn id="49" presetID="21" presetClass="entr" presetSubtype="1" fill="hold" grpId="16"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heel(1)">
                                      <p:cBhvr>
                                        <p:cTn id="51" dur="1000"/>
                                        <p:tgtEl>
                                          <p:spTgt spid="31"/>
                                        </p:tgtEl>
                                      </p:cBhvr>
                                    </p:animEffect>
                                  </p:childTnLst>
                                </p:cTn>
                              </p:par>
                              <p:par>
                                <p:cTn id="52" presetID="1" presetClass="entr" presetSubtype="0" fill="hold" grpId="1" nodeType="withEffect">
                                  <p:stCondLst>
                                    <p:cond delay="1000"/>
                                  </p:stCondLst>
                                  <p:childTnLst>
                                    <p:set>
                                      <p:cBhvr>
                                        <p:cTn id="53" dur="1" fill="hold">
                                          <p:stCondLst>
                                            <p:cond delay="0"/>
                                          </p:stCondLst>
                                        </p:cTn>
                                        <p:tgtEl>
                                          <p:spTgt spid="29"/>
                                        </p:tgtEl>
                                        <p:attrNameLst>
                                          <p:attrName>style.visibility</p:attrName>
                                        </p:attrNameLst>
                                      </p:cBhvr>
                                      <p:to>
                                        <p:strVal val="visible"/>
                                      </p:to>
                                    </p:set>
                                  </p:childTnLst>
                                </p:cTn>
                              </p:par>
                              <p:par>
                                <p:cTn id="54" presetID="1" presetClass="exit" presetSubtype="0" fill="hold" grpId="0" nodeType="withEffect">
                                  <p:stCondLst>
                                    <p:cond delay="2000"/>
                                  </p:stCondLst>
                                  <p:childTnLst>
                                    <p:set>
                                      <p:cBhvr>
                                        <p:cTn id="55" dur="1" fill="hold">
                                          <p:stCondLst>
                                            <p:cond delay="0"/>
                                          </p:stCondLst>
                                        </p:cTn>
                                        <p:tgtEl>
                                          <p:spTgt spid="29"/>
                                        </p:tgtEl>
                                        <p:attrNameLst>
                                          <p:attrName>style.visibility</p:attrName>
                                        </p:attrNameLst>
                                      </p:cBhvr>
                                      <p:to>
                                        <p:strVal val="hidden"/>
                                      </p:to>
                                    </p:set>
                                  </p:childTnLst>
                                </p:cTn>
                              </p:par>
                              <p:par>
                                <p:cTn id="56" presetID="21" presetClass="entr" presetSubtype="1" fill="hold" grpId="1" nodeType="withEffect">
                                  <p:stCondLst>
                                    <p:cond delay="1000"/>
                                  </p:stCondLst>
                                  <p:childTnLst>
                                    <p:set>
                                      <p:cBhvr>
                                        <p:cTn id="57" dur="1" fill="hold">
                                          <p:stCondLst>
                                            <p:cond delay="0"/>
                                          </p:stCondLst>
                                        </p:cTn>
                                        <p:tgtEl>
                                          <p:spTgt spid="31"/>
                                        </p:tgtEl>
                                        <p:attrNameLst>
                                          <p:attrName>style.visibility</p:attrName>
                                        </p:attrNameLst>
                                      </p:cBhvr>
                                      <p:to>
                                        <p:strVal val="visible"/>
                                      </p:to>
                                    </p:set>
                                    <p:animEffect transition="in" filter="wheel(1)">
                                      <p:cBhvr>
                                        <p:cTn id="58" dur="1000"/>
                                        <p:tgtEl>
                                          <p:spTgt spid="31"/>
                                        </p:tgtEl>
                                      </p:cBhvr>
                                    </p:animEffect>
                                  </p:childTnLst>
                                  <p:subTnLst>
                                    <p:audio>
                                      <p:cMediaNode>
                                        <p:cTn display="0" masterRel="sameClick">
                                          <p:stCondLst>
                                            <p:cond evt="begin" delay="0">
                                              <p:tn val="56"/>
                                            </p:cond>
                                          </p:stCondLst>
                                          <p:endCondLst>
                                            <p:cond evt="onStopAudio" delay="0">
                                              <p:tgtEl>
                                                <p:sldTgt/>
                                              </p:tgtEl>
                                            </p:cond>
                                          </p:endCondLst>
                                        </p:cTn>
                                        <p:tgtEl>
                                          <p:sndTgt r:embed="rId6" name="coin.wav"/>
                                        </p:tgtEl>
                                      </p:cMediaNode>
                                    </p:audio>
                                  </p:subTnLst>
                                </p:cTn>
                              </p:par>
                              <p:par>
                                <p:cTn id="59" presetID="1" presetClass="entr" presetSubtype="0" fill="hold" grpId="1" nodeType="withEffect">
                                  <p:stCondLst>
                                    <p:cond delay="200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xit" presetSubtype="0" fill="hold" grpId="0" nodeType="withEffect">
                                  <p:stCondLst>
                                    <p:cond delay="3000"/>
                                  </p:stCondLst>
                                  <p:childTnLst>
                                    <p:set>
                                      <p:cBhvr>
                                        <p:cTn id="62" dur="1" fill="hold">
                                          <p:stCondLst>
                                            <p:cond delay="0"/>
                                          </p:stCondLst>
                                        </p:cTn>
                                        <p:tgtEl>
                                          <p:spTgt spid="28"/>
                                        </p:tgtEl>
                                        <p:attrNameLst>
                                          <p:attrName>style.visibility</p:attrName>
                                        </p:attrNameLst>
                                      </p:cBhvr>
                                      <p:to>
                                        <p:strVal val="hidden"/>
                                      </p:to>
                                    </p:set>
                                  </p:childTnLst>
                                </p:cTn>
                              </p:par>
                              <p:par>
                                <p:cTn id="63" presetID="21" presetClass="entr" presetSubtype="1" fill="hold" grpId="3" nodeType="withEffect">
                                  <p:stCondLst>
                                    <p:cond delay="2000"/>
                                  </p:stCondLst>
                                  <p:childTnLst>
                                    <p:set>
                                      <p:cBhvr>
                                        <p:cTn id="64" dur="1" fill="hold">
                                          <p:stCondLst>
                                            <p:cond delay="0"/>
                                          </p:stCondLst>
                                        </p:cTn>
                                        <p:tgtEl>
                                          <p:spTgt spid="31"/>
                                        </p:tgtEl>
                                        <p:attrNameLst>
                                          <p:attrName>style.visibility</p:attrName>
                                        </p:attrNameLst>
                                      </p:cBhvr>
                                      <p:to>
                                        <p:strVal val="visible"/>
                                      </p:to>
                                    </p:set>
                                    <p:animEffect transition="in" filter="wheel(1)">
                                      <p:cBhvr>
                                        <p:cTn id="65" dur="1000"/>
                                        <p:tgtEl>
                                          <p:spTgt spid="31"/>
                                        </p:tgtEl>
                                      </p:cBhvr>
                                    </p:animEffect>
                                  </p:childTnLst>
                                  <p:subTnLst>
                                    <p:audio>
                                      <p:cMediaNode>
                                        <p:cTn display="0" masterRel="sameClick">
                                          <p:stCondLst>
                                            <p:cond evt="begin" delay="0">
                                              <p:tn val="63"/>
                                            </p:cond>
                                          </p:stCondLst>
                                          <p:endCondLst>
                                            <p:cond evt="onStopAudio" delay="0">
                                              <p:tgtEl>
                                                <p:sldTgt/>
                                              </p:tgtEl>
                                            </p:cond>
                                          </p:endCondLst>
                                        </p:cTn>
                                        <p:tgtEl>
                                          <p:sndTgt r:embed="rId6" name="coin.wav"/>
                                        </p:tgtEl>
                                      </p:cMediaNode>
                                    </p:audio>
                                  </p:subTnLst>
                                </p:cTn>
                              </p:par>
                              <p:par>
                                <p:cTn id="66" presetID="1" presetClass="entr" presetSubtype="0" fill="hold" grpId="1" nodeType="withEffect">
                                  <p:stCondLst>
                                    <p:cond delay="3000"/>
                                  </p:stCondLst>
                                  <p:childTnLst>
                                    <p:set>
                                      <p:cBhvr>
                                        <p:cTn id="67" dur="1" fill="hold">
                                          <p:stCondLst>
                                            <p:cond delay="0"/>
                                          </p:stCondLst>
                                        </p:cTn>
                                        <p:tgtEl>
                                          <p:spTgt spid="27"/>
                                        </p:tgtEl>
                                        <p:attrNameLst>
                                          <p:attrName>style.visibility</p:attrName>
                                        </p:attrNameLst>
                                      </p:cBhvr>
                                      <p:to>
                                        <p:strVal val="visible"/>
                                      </p:to>
                                    </p:set>
                                  </p:childTnLst>
                                </p:cTn>
                              </p:par>
                              <p:par>
                                <p:cTn id="68" presetID="1" presetClass="exit" presetSubtype="0" fill="hold" grpId="0" nodeType="withEffect">
                                  <p:stCondLst>
                                    <p:cond delay="4000"/>
                                  </p:stCondLst>
                                  <p:childTnLst>
                                    <p:set>
                                      <p:cBhvr>
                                        <p:cTn id="69" dur="1" fill="hold">
                                          <p:stCondLst>
                                            <p:cond delay="0"/>
                                          </p:stCondLst>
                                        </p:cTn>
                                        <p:tgtEl>
                                          <p:spTgt spid="27"/>
                                        </p:tgtEl>
                                        <p:attrNameLst>
                                          <p:attrName>style.visibility</p:attrName>
                                        </p:attrNameLst>
                                      </p:cBhvr>
                                      <p:to>
                                        <p:strVal val="hidden"/>
                                      </p:to>
                                    </p:set>
                                  </p:childTnLst>
                                </p:cTn>
                              </p:par>
                              <p:par>
                                <p:cTn id="70" presetID="21" presetClass="entr" presetSubtype="1" fill="hold" grpId="4" nodeType="withEffect">
                                  <p:stCondLst>
                                    <p:cond delay="300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10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6" name="coin.wav"/>
                                        </p:tgtEl>
                                      </p:cMediaNode>
                                    </p:audio>
                                  </p:subTnLst>
                                </p:cTn>
                              </p:par>
                              <p:par>
                                <p:cTn id="73" presetID="1" presetClass="entr" presetSubtype="0" fill="hold" grpId="1" nodeType="withEffect">
                                  <p:stCondLst>
                                    <p:cond delay="400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xit" presetSubtype="0" fill="hold" grpId="0" nodeType="withEffect">
                                  <p:stCondLst>
                                    <p:cond delay="5000"/>
                                  </p:stCondLst>
                                  <p:childTnLst>
                                    <p:set>
                                      <p:cBhvr>
                                        <p:cTn id="76" dur="1" fill="hold">
                                          <p:stCondLst>
                                            <p:cond delay="0"/>
                                          </p:stCondLst>
                                        </p:cTn>
                                        <p:tgtEl>
                                          <p:spTgt spid="26"/>
                                        </p:tgtEl>
                                        <p:attrNameLst>
                                          <p:attrName>style.visibility</p:attrName>
                                        </p:attrNameLst>
                                      </p:cBhvr>
                                      <p:to>
                                        <p:strVal val="hidden"/>
                                      </p:to>
                                    </p:set>
                                  </p:childTnLst>
                                </p:cTn>
                              </p:par>
                              <p:par>
                                <p:cTn id="77" presetID="21" presetClass="entr" presetSubtype="1" fill="hold" grpId="5" nodeType="withEffect">
                                  <p:stCondLst>
                                    <p:cond delay="4000"/>
                                  </p:stCondLst>
                                  <p:childTnLst>
                                    <p:set>
                                      <p:cBhvr>
                                        <p:cTn id="78" dur="1" fill="hold">
                                          <p:stCondLst>
                                            <p:cond delay="0"/>
                                          </p:stCondLst>
                                        </p:cTn>
                                        <p:tgtEl>
                                          <p:spTgt spid="31"/>
                                        </p:tgtEl>
                                        <p:attrNameLst>
                                          <p:attrName>style.visibility</p:attrName>
                                        </p:attrNameLst>
                                      </p:cBhvr>
                                      <p:to>
                                        <p:strVal val="visible"/>
                                      </p:to>
                                    </p:set>
                                    <p:animEffect transition="in" filter="wheel(1)">
                                      <p:cBhvr>
                                        <p:cTn id="79" dur="1000"/>
                                        <p:tgtEl>
                                          <p:spTgt spid="31"/>
                                        </p:tgtEl>
                                      </p:cBhvr>
                                    </p:animEffect>
                                  </p:childTnLst>
                                  <p:subTnLst>
                                    <p:audio>
                                      <p:cMediaNode>
                                        <p:cTn display="0" masterRel="sameClick">
                                          <p:stCondLst>
                                            <p:cond evt="begin" delay="0">
                                              <p:tn val="77"/>
                                            </p:cond>
                                          </p:stCondLst>
                                          <p:endCondLst>
                                            <p:cond evt="onStopAudio" delay="0">
                                              <p:tgtEl>
                                                <p:sldTgt/>
                                              </p:tgtEl>
                                            </p:cond>
                                          </p:endCondLst>
                                        </p:cTn>
                                        <p:tgtEl>
                                          <p:sndTgt r:embed="rId6" name="coin.wav"/>
                                        </p:tgtEl>
                                      </p:cMediaNode>
                                    </p:audio>
                                  </p:subTnLst>
                                </p:cTn>
                              </p:par>
                              <p:par>
                                <p:cTn id="80" presetID="1" presetClass="entr" presetSubtype="0" fill="hold" grpId="1"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par>
                                <p:cTn id="82" presetID="1" presetClass="exit" presetSubtype="0" fill="hold" grpId="0" nodeType="withEffect">
                                  <p:stCondLst>
                                    <p:cond delay="6000"/>
                                  </p:stCondLst>
                                  <p:childTnLst>
                                    <p:set>
                                      <p:cBhvr>
                                        <p:cTn id="83" dur="1" fill="hold">
                                          <p:stCondLst>
                                            <p:cond delay="0"/>
                                          </p:stCondLst>
                                        </p:cTn>
                                        <p:tgtEl>
                                          <p:spTgt spid="25"/>
                                        </p:tgtEl>
                                        <p:attrNameLst>
                                          <p:attrName>style.visibility</p:attrName>
                                        </p:attrNameLst>
                                      </p:cBhvr>
                                      <p:to>
                                        <p:strVal val="hidden"/>
                                      </p:to>
                                    </p:set>
                                  </p:childTnLst>
                                </p:cTn>
                              </p:par>
                              <p:par>
                                <p:cTn id="84" presetID="21" presetClass="entr" presetSubtype="1" fill="hold" grpId="6" nodeType="withEffect">
                                  <p:stCondLst>
                                    <p:cond delay="5000"/>
                                  </p:stCondLst>
                                  <p:childTnLst>
                                    <p:set>
                                      <p:cBhvr>
                                        <p:cTn id="85" dur="1" fill="hold">
                                          <p:stCondLst>
                                            <p:cond delay="0"/>
                                          </p:stCondLst>
                                        </p:cTn>
                                        <p:tgtEl>
                                          <p:spTgt spid="31"/>
                                        </p:tgtEl>
                                        <p:attrNameLst>
                                          <p:attrName>style.visibility</p:attrName>
                                        </p:attrNameLst>
                                      </p:cBhvr>
                                      <p:to>
                                        <p:strVal val="visible"/>
                                      </p:to>
                                    </p:set>
                                    <p:animEffect transition="in" filter="wheel(1)">
                                      <p:cBhvr>
                                        <p:cTn id="86" dur="1000"/>
                                        <p:tgtEl>
                                          <p:spTgt spid="31"/>
                                        </p:tgtEl>
                                      </p:cBhvr>
                                    </p:animEffect>
                                  </p:childTnLst>
                                  <p:subTnLst>
                                    <p:audio>
                                      <p:cMediaNode>
                                        <p:cTn display="0" masterRel="sameClick">
                                          <p:stCondLst>
                                            <p:cond evt="begin" delay="0">
                                              <p:tn val="84"/>
                                            </p:cond>
                                          </p:stCondLst>
                                          <p:endCondLst>
                                            <p:cond evt="onStopAudio" delay="0">
                                              <p:tgtEl>
                                                <p:sldTgt/>
                                              </p:tgtEl>
                                            </p:cond>
                                          </p:endCondLst>
                                        </p:cTn>
                                        <p:tgtEl>
                                          <p:sndTgt r:embed="rId6" name="coin.wav"/>
                                        </p:tgtEl>
                                      </p:cMediaNode>
                                    </p:audio>
                                  </p:subTnLst>
                                </p:cTn>
                              </p:par>
                              <p:par>
                                <p:cTn id="87" presetID="1" presetClass="entr" presetSubtype="0" fill="hold" grpId="1" nodeType="withEffect">
                                  <p:stCondLst>
                                    <p:cond delay="600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xit" presetSubtype="0" fill="hold" grpId="0" nodeType="withEffect">
                                  <p:stCondLst>
                                    <p:cond delay="7000"/>
                                  </p:stCondLst>
                                  <p:childTnLst>
                                    <p:set>
                                      <p:cBhvr>
                                        <p:cTn id="90" dur="1" fill="hold">
                                          <p:stCondLst>
                                            <p:cond delay="0"/>
                                          </p:stCondLst>
                                        </p:cTn>
                                        <p:tgtEl>
                                          <p:spTgt spid="24"/>
                                        </p:tgtEl>
                                        <p:attrNameLst>
                                          <p:attrName>style.visibility</p:attrName>
                                        </p:attrNameLst>
                                      </p:cBhvr>
                                      <p:to>
                                        <p:strVal val="hidden"/>
                                      </p:to>
                                    </p:set>
                                  </p:childTnLst>
                                </p:cTn>
                              </p:par>
                              <p:par>
                                <p:cTn id="91" presetID="21" presetClass="entr" presetSubtype="1" fill="hold" grpId="7" nodeType="withEffect">
                                  <p:stCondLst>
                                    <p:cond delay="6000"/>
                                  </p:stCondLst>
                                  <p:childTnLst>
                                    <p:set>
                                      <p:cBhvr>
                                        <p:cTn id="92" dur="1" fill="hold">
                                          <p:stCondLst>
                                            <p:cond delay="0"/>
                                          </p:stCondLst>
                                        </p:cTn>
                                        <p:tgtEl>
                                          <p:spTgt spid="31"/>
                                        </p:tgtEl>
                                        <p:attrNameLst>
                                          <p:attrName>style.visibility</p:attrName>
                                        </p:attrNameLst>
                                      </p:cBhvr>
                                      <p:to>
                                        <p:strVal val="visible"/>
                                      </p:to>
                                    </p:set>
                                    <p:animEffect transition="in" filter="wheel(1)">
                                      <p:cBhvr>
                                        <p:cTn id="93" dur="1000"/>
                                        <p:tgtEl>
                                          <p:spTgt spid="31"/>
                                        </p:tgtEl>
                                      </p:cBhvr>
                                    </p:animEffect>
                                  </p:childTnLst>
                                  <p:subTnLst>
                                    <p:audio>
                                      <p:cMediaNode>
                                        <p:cTn display="0" masterRel="sameClick">
                                          <p:stCondLst>
                                            <p:cond evt="begin" delay="0">
                                              <p:tn val="91"/>
                                            </p:cond>
                                          </p:stCondLst>
                                          <p:endCondLst>
                                            <p:cond evt="onStopAudio" delay="0">
                                              <p:tgtEl>
                                                <p:sldTgt/>
                                              </p:tgtEl>
                                            </p:cond>
                                          </p:endCondLst>
                                        </p:cTn>
                                        <p:tgtEl>
                                          <p:sndTgt r:embed="rId6" name="coin.wav"/>
                                        </p:tgtEl>
                                      </p:cMediaNode>
                                    </p:audio>
                                  </p:subTnLst>
                                </p:cTn>
                              </p:par>
                              <p:par>
                                <p:cTn id="94" presetID="1" presetClass="entr" presetSubtype="0" fill="hold" grpId="1" nodeType="withEffect">
                                  <p:stCondLst>
                                    <p:cond delay="7000"/>
                                  </p:stCondLst>
                                  <p:childTnLst>
                                    <p:set>
                                      <p:cBhvr>
                                        <p:cTn id="95" dur="1" fill="hold">
                                          <p:stCondLst>
                                            <p:cond delay="0"/>
                                          </p:stCondLst>
                                        </p:cTn>
                                        <p:tgtEl>
                                          <p:spTgt spid="23"/>
                                        </p:tgtEl>
                                        <p:attrNameLst>
                                          <p:attrName>style.visibility</p:attrName>
                                        </p:attrNameLst>
                                      </p:cBhvr>
                                      <p:to>
                                        <p:strVal val="visible"/>
                                      </p:to>
                                    </p:set>
                                  </p:childTnLst>
                                </p:cTn>
                              </p:par>
                              <p:par>
                                <p:cTn id="96" presetID="1" presetClass="exit" presetSubtype="0" fill="hold" grpId="0" nodeType="withEffect">
                                  <p:stCondLst>
                                    <p:cond delay="8000"/>
                                  </p:stCondLst>
                                  <p:childTnLst>
                                    <p:set>
                                      <p:cBhvr>
                                        <p:cTn id="97" dur="1" fill="hold">
                                          <p:stCondLst>
                                            <p:cond delay="0"/>
                                          </p:stCondLst>
                                        </p:cTn>
                                        <p:tgtEl>
                                          <p:spTgt spid="23"/>
                                        </p:tgtEl>
                                        <p:attrNameLst>
                                          <p:attrName>style.visibility</p:attrName>
                                        </p:attrNameLst>
                                      </p:cBhvr>
                                      <p:to>
                                        <p:strVal val="hidden"/>
                                      </p:to>
                                    </p:set>
                                  </p:childTnLst>
                                </p:cTn>
                              </p:par>
                              <p:par>
                                <p:cTn id="98" presetID="21" presetClass="entr" presetSubtype="1" fill="hold" grpId="8" nodeType="withEffect">
                                  <p:stCondLst>
                                    <p:cond delay="7000"/>
                                  </p:stCondLst>
                                  <p:childTnLst>
                                    <p:set>
                                      <p:cBhvr>
                                        <p:cTn id="99" dur="1" fill="hold">
                                          <p:stCondLst>
                                            <p:cond delay="0"/>
                                          </p:stCondLst>
                                        </p:cTn>
                                        <p:tgtEl>
                                          <p:spTgt spid="31"/>
                                        </p:tgtEl>
                                        <p:attrNameLst>
                                          <p:attrName>style.visibility</p:attrName>
                                        </p:attrNameLst>
                                      </p:cBhvr>
                                      <p:to>
                                        <p:strVal val="visible"/>
                                      </p:to>
                                    </p:set>
                                    <p:animEffect transition="in" filter="wheel(1)">
                                      <p:cBhvr>
                                        <p:cTn id="100" dur="1000"/>
                                        <p:tgtEl>
                                          <p:spTgt spid="31"/>
                                        </p:tgtEl>
                                      </p:cBhvr>
                                    </p:animEffect>
                                  </p:childTnLst>
                                  <p:subTnLst>
                                    <p:audio>
                                      <p:cMediaNode>
                                        <p:cTn display="0" masterRel="sameClick">
                                          <p:stCondLst>
                                            <p:cond evt="begin" delay="0">
                                              <p:tn val="98"/>
                                            </p:cond>
                                          </p:stCondLst>
                                          <p:endCondLst>
                                            <p:cond evt="onStopAudio" delay="0">
                                              <p:tgtEl>
                                                <p:sldTgt/>
                                              </p:tgtEl>
                                            </p:cond>
                                          </p:endCondLst>
                                        </p:cTn>
                                        <p:tgtEl>
                                          <p:sndTgt r:embed="rId6" name="coin.wav"/>
                                        </p:tgtEl>
                                      </p:cMediaNode>
                                    </p:audio>
                                  </p:subTnLst>
                                </p:cTn>
                              </p:par>
                              <p:par>
                                <p:cTn id="101" presetID="1" presetClass="entr" presetSubtype="0" fill="hold" grpId="1" nodeType="withEffect">
                                  <p:stCondLst>
                                    <p:cond delay="800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xit" presetSubtype="0" fill="hold" grpId="0" nodeType="withEffect">
                                  <p:stCondLst>
                                    <p:cond delay="9000"/>
                                  </p:stCondLst>
                                  <p:childTnLst>
                                    <p:set>
                                      <p:cBhvr>
                                        <p:cTn id="104" dur="1" fill="hold">
                                          <p:stCondLst>
                                            <p:cond delay="0"/>
                                          </p:stCondLst>
                                        </p:cTn>
                                        <p:tgtEl>
                                          <p:spTgt spid="22"/>
                                        </p:tgtEl>
                                        <p:attrNameLst>
                                          <p:attrName>style.visibility</p:attrName>
                                        </p:attrNameLst>
                                      </p:cBhvr>
                                      <p:to>
                                        <p:strVal val="hidden"/>
                                      </p:to>
                                    </p:set>
                                  </p:childTnLst>
                                </p:cTn>
                              </p:par>
                              <p:par>
                                <p:cTn id="105" presetID="21" presetClass="entr" presetSubtype="1" fill="hold" grpId="2" nodeType="withEffect">
                                  <p:stCondLst>
                                    <p:cond delay="8000"/>
                                  </p:stCondLst>
                                  <p:childTnLst>
                                    <p:set>
                                      <p:cBhvr>
                                        <p:cTn id="106" dur="1" fill="hold">
                                          <p:stCondLst>
                                            <p:cond delay="0"/>
                                          </p:stCondLst>
                                        </p:cTn>
                                        <p:tgtEl>
                                          <p:spTgt spid="31"/>
                                        </p:tgtEl>
                                        <p:attrNameLst>
                                          <p:attrName>style.visibility</p:attrName>
                                        </p:attrNameLst>
                                      </p:cBhvr>
                                      <p:to>
                                        <p:strVal val="visible"/>
                                      </p:to>
                                    </p:set>
                                    <p:animEffect transition="in" filter="wheel(1)">
                                      <p:cBhvr>
                                        <p:cTn id="107" dur="1000"/>
                                        <p:tgtEl>
                                          <p:spTgt spid="31"/>
                                        </p:tgtEl>
                                      </p:cBhvr>
                                    </p:animEffect>
                                  </p:childTnLst>
                                  <p:subTnLst>
                                    <p:audio>
                                      <p:cMediaNode>
                                        <p:cTn display="0" masterRel="sameClick">
                                          <p:stCondLst>
                                            <p:cond evt="begin" delay="0">
                                              <p:tn val="105"/>
                                            </p:cond>
                                          </p:stCondLst>
                                          <p:endCondLst>
                                            <p:cond evt="onStopAudio" delay="0">
                                              <p:tgtEl>
                                                <p:sldTgt/>
                                              </p:tgtEl>
                                            </p:cond>
                                          </p:endCondLst>
                                        </p:cTn>
                                        <p:tgtEl>
                                          <p:sndTgt r:embed="rId6" name="coin.wav"/>
                                        </p:tgtEl>
                                      </p:cMediaNode>
                                    </p:audio>
                                  </p:subTnLst>
                                </p:cTn>
                              </p:par>
                              <p:par>
                                <p:cTn id="108" presetID="1" presetClass="entr" presetSubtype="0" fill="hold" grpId="1" nodeType="withEffect">
                                  <p:stCondLst>
                                    <p:cond delay="9000"/>
                                  </p:stCondLst>
                                  <p:childTnLst>
                                    <p:set>
                                      <p:cBhvr>
                                        <p:cTn id="109" dur="1" fill="hold">
                                          <p:stCondLst>
                                            <p:cond delay="0"/>
                                          </p:stCondLst>
                                        </p:cTn>
                                        <p:tgtEl>
                                          <p:spTgt spid="21"/>
                                        </p:tgtEl>
                                        <p:attrNameLst>
                                          <p:attrName>style.visibility</p:attrName>
                                        </p:attrNameLst>
                                      </p:cBhvr>
                                      <p:to>
                                        <p:strVal val="visible"/>
                                      </p:to>
                                    </p:set>
                                  </p:childTnLst>
                                </p:cTn>
                              </p:par>
                              <p:par>
                                <p:cTn id="110" presetID="1" presetClass="exit" presetSubtype="0" fill="hold" grpId="0" nodeType="withEffect">
                                  <p:stCondLst>
                                    <p:cond delay="10000"/>
                                  </p:stCondLst>
                                  <p:childTnLst>
                                    <p:set>
                                      <p:cBhvr>
                                        <p:cTn id="111" dur="1" fill="hold">
                                          <p:stCondLst>
                                            <p:cond delay="0"/>
                                          </p:stCondLst>
                                        </p:cTn>
                                        <p:tgtEl>
                                          <p:spTgt spid="21"/>
                                        </p:tgtEl>
                                        <p:attrNameLst>
                                          <p:attrName>style.visibility</p:attrName>
                                        </p:attrNameLst>
                                      </p:cBhvr>
                                      <p:to>
                                        <p:strVal val="hidden"/>
                                      </p:to>
                                    </p:set>
                                  </p:childTnLst>
                                </p:cTn>
                              </p:par>
                              <p:par>
                                <p:cTn id="112" presetID="21" presetClass="entr" presetSubtype="1" fill="hold" grpId="10" nodeType="withEffect">
                                  <p:stCondLst>
                                    <p:cond delay="9000"/>
                                  </p:stCondLst>
                                  <p:childTnLst>
                                    <p:set>
                                      <p:cBhvr>
                                        <p:cTn id="113" dur="1" fill="hold">
                                          <p:stCondLst>
                                            <p:cond delay="0"/>
                                          </p:stCondLst>
                                        </p:cTn>
                                        <p:tgtEl>
                                          <p:spTgt spid="31"/>
                                        </p:tgtEl>
                                        <p:attrNameLst>
                                          <p:attrName>style.visibility</p:attrName>
                                        </p:attrNameLst>
                                      </p:cBhvr>
                                      <p:to>
                                        <p:strVal val="visible"/>
                                      </p:to>
                                    </p:set>
                                    <p:animEffect transition="in" filter="wheel(1)">
                                      <p:cBhvr>
                                        <p:cTn id="114" dur="1000"/>
                                        <p:tgtEl>
                                          <p:spTgt spid="31"/>
                                        </p:tgtEl>
                                      </p:cBhvr>
                                    </p:animEffect>
                                  </p:childTnLst>
                                  <p:subTnLst>
                                    <p:audio>
                                      <p:cMediaNode>
                                        <p:cTn display="0" masterRel="sameClick">
                                          <p:stCondLst>
                                            <p:cond evt="begin" delay="0">
                                              <p:tn val="112"/>
                                            </p:cond>
                                          </p:stCondLst>
                                          <p:endCondLst>
                                            <p:cond evt="onStopAudio" delay="0">
                                              <p:tgtEl>
                                                <p:sldTgt/>
                                              </p:tgtEl>
                                            </p:cond>
                                          </p:endCondLst>
                                        </p:cTn>
                                        <p:tgtEl>
                                          <p:sndTgt r:embed="rId6" name="coin.wav"/>
                                        </p:tgtEl>
                                      </p:cMediaNode>
                                    </p:audio>
                                  </p:subTnLst>
                                </p:cTn>
                              </p:par>
                              <p:par>
                                <p:cTn id="115" presetID="1" presetClass="entr" presetSubtype="0" fill="hold" grpId="1" nodeType="withEffect">
                                  <p:stCondLst>
                                    <p:cond delay="10000"/>
                                  </p:stCondLst>
                                  <p:childTnLst>
                                    <p:set>
                                      <p:cBhvr>
                                        <p:cTn id="116" dur="1" fill="hold">
                                          <p:stCondLst>
                                            <p:cond delay="0"/>
                                          </p:stCondLst>
                                        </p:cTn>
                                        <p:tgtEl>
                                          <p:spTgt spid="20"/>
                                        </p:tgtEl>
                                        <p:attrNameLst>
                                          <p:attrName>style.visibility</p:attrName>
                                        </p:attrNameLst>
                                      </p:cBhvr>
                                      <p:to>
                                        <p:strVal val="visible"/>
                                      </p:to>
                                    </p:set>
                                  </p:childTnLst>
                                </p:cTn>
                              </p:par>
                              <p:par>
                                <p:cTn id="117" presetID="1" presetClass="exit" presetSubtype="0" fill="hold" grpId="0" nodeType="withEffect">
                                  <p:stCondLst>
                                    <p:cond delay="11000"/>
                                  </p:stCondLst>
                                  <p:childTnLst>
                                    <p:set>
                                      <p:cBhvr>
                                        <p:cTn id="118" dur="1" fill="hold">
                                          <p:stCondLst>
                                            <p:cond delay="0"/>
                                          </p:stCondLst>
                                        </p:cTn>
                                        <p:tgtEl>
                                          <p:spTgt spid="20"/>
                                        </p:tgtEl>
                                        <p:attrNameLst>
                                          <p:attrName>style.visibility</p:attrName>
                                        </p:attrNameLst>
                                      </p:cBhvr>
                                      <p:to>
                                        <p:strVal val="hidden"/>
                                      </p:to>
                                    </p:set>
                                  </p:childTnLst>
                                </p:cTn>
                              </p:par>
                              <p:par>
                                <p:cTn id="119" presetID="21" presetClass="entr" presetSubtype="1" fill="hold" grpId="11" nodeType="withEffect">
                                  <p:stCondLst>
                                    <p:cond delay="10000"/>
                                  </p:stCondLst>
                                  <p:childTnLst>
                                    <p:set>
                                      <p:cBhvr>
                                        <p:cTn id="120" dur="1" fill="hold">
                                          <p:stCondLst>
                                            <p:cond delay="0"/>
                                          </p:stCondLst>
                                        </p:cTn>
                                        <p:tgtEl>
                                          <p:spTgt spid="31"/>
                                        </p:tgtEl>
                                        <p:attrNameLst>
                                          <p:attrName>style.visibility</p:attrName>
                                        </p:attrNameLst>
                                      </p:cBhvr>
                                      <p:to>
                                        <p:strVal val="visible"/>
                                      </p:to>
                                    </p:set>
                                    <p:animEffect transition="in" filter="wheel(1)">
                                      <p:cBhvr>
                                        <p:cTn id="121" dur="1000"/>
                                        <p:tgtEl>
                                          <p:spTgt spid="31"/>
                                        </p:tgtEl>
                                      </p:cBhvr>
                                    </p:animEffect>
                                  </p:childTnLst>
                                  <p:subTnLst>
                                    <p:audio>
                                      <p:cMediaNode>
                                        <p:cTn display="0" masterRel="sameClick">
                                          <p:stCondLst>
                                            <p:cond evt="begin" delay="0">
                                              <p:tn val="119"/>
                                            </p:cond>
                                          </p:stCondLst>
                                          <p:endCondLst>
                                            <p:cond evt="onStopAudio" delay="0">
                                              <p:tgtEl>
                                                <p:sldTgt/>
                                              </p:tgtEl>
                                            </p:cond>
                                          </p:endCondLst>
                                        </p:cTn>
                                        <p:tgtEl>
                                          <p:sndTgt r:embed="rId6" name="coin.wav"/>
                                        </p:tgtEl>
                                      </p:cMediaNode>
                                    </p:audio>
                                  </p:subTnLst>
                                </p:cTn>
                              </p:par>
                              <p:par>
                                <p:cTn id="122" presetID="1" presetClass="entr" presetSubtype="0" fill="hold" grpId="1" nodeType="withEffect">
                                  <p:stCondLst>
                                    <p:cond delay="11000"/>
                                  </p:stCondLst>
                                  <p:childTnLst>
                                    <p:set>
                                      <p:cBhvr>
                                        <p:cTn id="123" dur="1" fill="hold">
                                          <p:stCondLst>
                                            <p:cond delay="0"/>
                                          </p:stCondLst>
                                        </p:cTn>
                                        <p:tgtEl>
                                          <p:spTgt spid="19"/>
                                        </p:tgtEl>
                                        <p:attrNameLst>
                                          <p:attrName>style.visibility</p:attrName>
                                        </p:attrNameLst>
                                      </p:cBhvr>
                                      <p:to>
                                        <p:strVal val="visible"/>
                                      </p:to>
                                    </p:set>
                                  </p:childTnLst>
                                </p:cTn>
                              </p:par>
                              <p:par>
                                <p:cTn id="124" presetID="1" presetClass="exit" presetSubtype="0" fill="hold" grpId="0" nodeType="withEffect">
                                  <p:stCondLst>
                                    <p:cond delay="12000"/>
                                  </p:stCondLst>
                                  <p:childTnLst>
                                    <p:set>
                                      <p:cBhvr>
                                        <p:cTn id="125" dur="1" fill="hold">
                                          <p:stCondLst>
                                            <p:cond delay="0"/>
                                          </p:stCondLst>
                                        </p:cTn>
                                        <p:tgtEl>
                                          <p:spTgt spid="19"/>
                                        </p:tgtEl>
                                        <p:attrNameLst>
                                          <p:attrName>style.visibility</p:attrName>
                                        </p:attrNameLst>
                                      </p:cBhvr>
                                      <p:to>
                                        <p:strVal val="hidden"/>
                                      </p:to>
                                    </p:set>
                                  </p:childTnLst>
                                </p:cTn>
                              </p:par>
                              <p:par>
                                <p:cTn id="126" presetID="21" presetClass="entr" presetSubtype="1" fill="hold" grpId="12" nodeType="withEffect">
                                  <p:stCondLst>
                                    <p:cond delay="11000"/>
                                  </p:stCondLst>
                                  <p:childTnLst>
                                    <p:set>
                                      <p:cBhvr>
                                        <p:cTn id="127" dur="1" fill="hold">
                                          <p:stCondLst>
                                            <p:cond delay="0"/>
                                          </p:stCondLst>
                                        </p:cTn>
                                        <p:tgtEl>
                                          <p:spTgt spid="31"/>
                                        </p:tgtEl>
                                        <p:attrNameLst>
                                          <p:attrName>style.visibility</p:attrName>
                                        </p:attrNameLst>
                                      </p:cBhvr>
                                      <p:to>
                                        <p:strVal val="visible"/>
                                      </p:to>
                                    </p:set>
                                    <p:animEffect transition="in" filter="wheel(1)">
                                      <p:cBhvr>
                                        <p:cTn id="128" dur="1000"/>
                                        <p:tgtEl>
                                          <p:spTgt spid="31"/>
                                        </p:tgtEl>
                                      </p:cBhvr>
                                    </p:animEffect>
                                  </p:childTnLst>
                                  <p:subTnLst>
                                    <p:audio>
                                      <p:cMediaNode>
                                        <p:cTn display="0" masterRel="sameClick">
                                          <p:stCondLst>
                                            <p:cond evt="begin" delay="0">
                                              <p:tn val="126"/>
                                            </p:cond>
                                          </p:stCondLst>
                                          <p:endCondLst>
                                            <p:cond evt="onStopAudio" delay="0">
                                              <p:tgtEl>
                                                <p:sldTgt/>
                                              </p:tgtEl>
                                            </p:cond>
                                          </p:endCondLst>
                                        </p:cTn>
                                        <p:tgtEl>
                                          <p:sndTgt r:embed="rId6" name="coin.wav"/>
                                        </p:tgtEl>
                                      </p:cMediaNode>
                                    </p:audio>
                                  </p:subTnLst>
                                </p:cTn>
                              </p:par>
                              <p:par>
                                <p:cTn id="129" presetID="1" presetClass="entr" presetSubtype="0" fill="hold" grpId="1" nodeType="withEffect">
                                  <p:stCondLst>
                                    <p:cond delay="12000"/>
                                  </p:stCondLst>
                                  <p:childTnLst>
                                    <p:set>
                                      <p:cBhvr>
                                        <p:cTn id="130" dur="1" fill="hold">
                                          <p:stCondLst>
                                            <p:cond delay="0"/>
                                          </p:stCondLst>
                                        </p:cTn>
                                        <p:tgtEl>
                                          <p:spTgt spid="18"/>
                                        </p:tgtEl>
                                        <p:attrNameLst>
                                          <p:attrName>style.visibility</p:attrName>
                                        </p:attrNameLst>
                                      </p:cBhvr>
                                      <p:to>
                                        <p:strVal val="visible"/>
                                      </p:to>
                                    </p:set>
                                  </p:childTnLst>
                                </p:cTn>
                              </p:par>
                              <p:par>
                                <p:cTn id="131" presetID="1" presetClass="exit" presetSubtype="0" fill="hold" grpId="0" nodeType="withEffect">
                                  <p:stCondLst>
                                    <p:cond delay="13000"/>
                                  </p:stCondLst>
                                  <p:childTnLst>
                                    <p:set>
                                      <p:cBhvr>
                                        <p:cTn id="132" dur="1" fill="hold">
                                          <p:stCondLst>
                                            <p:cond delay="0"/>
                                          </p:stCondLst>
                                        </p:cTn>
                                        <p:tgtEl>
                                          <p:spTgt spid="18"/>
                                        </p:tgtEl>
                                        <p:attrNameLst>
                                          <p:attrName>style.visibility</p:attrName>
                                        </p:attrNameLst>
                                      </p:cBhvr>
                                      <p:to>
                                        <p:strVal val="hidden"/>
                                      </p:to>
                                    </p:set>
                                  </p:childTnLst>
                                </p:cTn>
                              </p:par>
                              <p:par>
                                <p:cTn id="133" presetID="21" presetClass="entr" presetSubtype="1" fill="hold" grpId="13" nodeType="withEffect">
                                  <p:stCondLst>
                                    <p:cond delay="12000"/>
                                  </p:stCondLst>
                                  <p:childTnLst>
                                    <p:set>
                                      <p:cBhvr>
                                        <p:cTn id="134" dur="1" fill="hold">
                                          <p:stCondLst>
                                            <p:cond delay="0"/>
                                          </p:stCondLst>
                                        </p:cTn>
                                        <p:tgtEl>
                                          <p:spTgt spid="31"/>
                                        </p:tgtEl>
                                        <p:attrNameLst>
                                          <p:attrName>style.visibility</p:attrName>
                                        </p:attrNameLst>
                                      </p:cBhvr>
                                      <p:to>
                                        <p:strVal val="visible"/>
                                      </p:to>
                                    </p:set>
                                    <p:animEffect transition="in" filter="wheel(1)">
                                      <p:cBhvr>
                                        <p:cTn id="135" dur="1000"/>
                                        <p:tgtEl>
                                          <p:spTgt spid="31"/>
                                        </p:tgtEl>
                                      </p:cBhvr>
                                    </p:animEffect>
                                  </p:childTnLst>
                                  <p:subTnLst>
                                    <p:audio>
                                      <p:cMediaNode>
                                        <p:cTn display="0" masterRel="sameClick">
                                          <p:stCondLst>
                                            <p:cond evt="begin" delay="0">
                                              <p:tn val="133"/>
                                            </p:cond>
                                          </p:stCondLst>
                                          <p:endCondLst>
                                            <p:cond evt="onStopAudio" delay="0">
                                              <p:tgtEl>
                                                <p:sldTgt/>
                                              </p:tgtEl>
                                            </p:cond>
                                          </p:endCondLst>
                                        </p:cTn>
                                        <p:tgtEl>
                                          <p:sndTgt r:embed="rId6" name="coin.wav"/>
                                        </p:tgtEl>
                                      </p:cMediaNode>
                                    </p:audio>
                                  </p:subTnLst>
                                </p:cTn>
                              </p:par>
                              <p:par>
                                <p:cTn id="136" presetID="1" presetClass="entr" presetSubtype="0" fill="hold" grpId="1" nodeType="withEffect">
                                  <p:stCondLst>
                                    <p:cond delay="13000"/>
                                  </p:stCondLst>
                                  <p:childTnLst>
                                    <p:set>
                                      <p:cBhvr>
                                        <p:cTn id="137" dur="1" fill="hold">
                                          <p:stCondLst>
                                            <p:cond delay="0"/>
                                          </p:stCondLst>
                                        </p:cTn>
                                        <p:tgtEl>
                                          <p:spTgt spid="17"/>
                                        </p:tgtEl>
                                        <p:attrNameLst>
                                          <p:attrName>style.visibility</p:attrName>
                                        </p:attrNameLst>
                                      </p:cBhvr>
                                      <p:to>
                                        <p:strVal val="visible"/>
                                      </p:to>
                                    </p:set>
                                  </p:childTnLst>
                                </p:cTn>
                              </p:par>
                              <p:par>
                                <p:cTn id="138" presetID="1" presetClass="exit" presetSubtype="0" fill="hold" grpId="0" nodeType="withEffect">
                                  <p:stCondLst>
                                    <p:cond delay="14000"/>
                                  </p:stCondLst>
                                  <p:childTnLst>
                                    <p:set>
                                      <p:cBhvr>
                                        <p:cTn id="139" dur="1" fill="hold">
                                          <p:stCondLst>
                                            <p:cond delay="0"/>
                                          </p:stCondLst>
                                        </p:cTn>
                                        <p:tgtEl>
                                          <p:spTgt spid="17"/>
                                        </p:tgtEl>
                                        <p:attrNameLst>
                                          <p:attrName>style.visibility</p:attrName>
                                        </p:attrNameLst>
                                      </p:cBhvr>
                                      <p:to>
                                        <p:strVal val="hidden"/>
                                      </p:to>
                                    </p:set>
                                  </p:childTnLst>
                                </p:cTn>
                              </p:par>
                              <p:par>
                                <p:cTn id="140" presetID="21" presetClass="entr" presetSubtype="1" fill="hold" grpId="14" nodeType="withEffect">
                                  <p:stCondLst>
                                    <p:cond delay="13000"/>
                                  </p:stCondLst>
                                  <p:childTnLst>
                                    <p:set>
                                      <p:cBhvr>
                                        <p:cTn id="141" dur="1" fill="hold">
                                          <p:stCondLst>
                                            <p:cond delay="0"/>
                                          </p:stCondLst>
                                        </p:cTn>
                                        <p:tgtEl>
                                          <p:spTgt spid="31"/>
                                        </p:tgtEl>
                                        <p:attrNameLst>
                                          <p:attrName>style.visibility</p:attrName>
                                        </p:attrNameLst>
                                      </p:cBhvr>
                                      <p:to>
                                        <p:strVal val="visible"/>
                                      </p:to>
                                    </p:set>
                                    <p:animEffect transition="in" filter="wheel(1)">
                                      <p:cBhvr>
                                        <p:cTn id="142" dur="1000"/>
                                        <p:tgtEl>
                                          <p:spTgt spid="31"/>
                                        </p:tgtEl>
                                      </p:cBhvr>
                                    </p:animEffect>
                                  </p:childTnLst>
                                  <p:subTnLst>
                                    <p:audio>
                                      <p:cMediaNode>
                                        <p:cTn display="0" masterRel="sameClick">
                                          <p:stCondLst>
                                            <p:cond evt="begin" delay="0">
                                              <p:tn val="140"/>
                                            </p:cond>
                                          </p:stCondLst>
                                          <p:endCondLst>
                                            <p:cond evt="onStopAudio" delay="0">
                                              <p:tgtEl>
                                                <p:sldTgt/>
                                              </p:tgtEl>
                                            </p:cond>
                                          </p:endCondLst>
                                        </p:cTn>
                                        <p:tgtEl>
                                          <p:sndTgt r:embed="rId6" name="coin.wav"/>
                                        </p:tgtEl>
                                      </p:cMediaNode>
                                    </p:audio>
                                  </p:subTnLst>
                                </p:cTn>
                              </p:par>
                              <p:par>
                                <p:cTn id="143" presetID="1" presetClass="entr" presetSubtype="0" fill="hold" grpId="1" nodeType="withEffect">
                                  <p:stCondLst>
                                    <p:cond delay="14000"/>
                                  </p:stCondLst>
                                  <p:childTnLst>
                                    <p:set>
                                      <p:cBhvr>
                                        <p:cTn id="144" dur="1" fill="hold">
                                          <p:stCondLst>
                                            <p:cond delay="0"/>
                                          </p:stCondLst>
                                        </p:cTn>
                                        <p:tgtEl>
                                          <p:spTgt spid="16"/>
                                        </p:tgtEl>
                                        <p:attrNameLst>
                                          <p:attrName>style.visibility</p:attrName>
                                        </p:attrNameLst>
                                      </p:cBhvr>
                                      <p:to>
                                        <p:strVal val="visible"/>
                                      </p:to>
                                    </p:set>
                                  </p:childTnLst>
                                </p:cTn>
                              </p:par>
                              <p:par>
                                <p:cTn id="145" presetID="1" presetClass="exit" presetSubtype="0" fill="hold" grpId="0" nodeType="withEffect">
                                  <p:stCondLst>
                                    <p:cond delay="15000"/>
                                  </p:stCondLst>
                                  <p:childTnLst>
                                    <p:set>
                                      <p:cBhvr>
                                        <p:cTn id="146"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6" name="coin.wav"/>
                                        </p:tgtEl>
                                      </p:cMediaNode>
                                    </p:audio>
                                  </p:subTnLst>
                                </p:cTn>
                              </p:par>
                              <p:par>
                                <p:cTn id="147" presetID="21" presetClass="entr" presetSubtype="1" fill="hold" grpId="9" nodeType="withEffect">
                                  <p:stCondLst>
                                    <p:cond delay="14000"/>
                                  </p:stCondLst>
                                  <p:childTnLst>
                                    <p:set>
                                      <p:cBhvr>
                                        <p:cTn id="148" dur="1" fill="hold">
                                          <p:stCondLst>
                                            <p:cond delay="0"/>
                                          </p:stCondLst>
                                        </p:cTn>
                                        <p:tgtEl>
                                          <p:spTgt spid="31"/>
                                        </p:tgtEl>
                                        <p:attrNameLst>
                                          <p:attrName>style.visibility</p:attrName>
                                        </p:attrNameLst>
                                      </p:cBhvr>
                                      <p:to>
                                        <p:strVal val="visible"/>
                                      </p:to>
                                    </p:set>
                                    <p:animEffect transition="in" filter="wheel(1)">
                                      <p:cBhvr>
                                        <p:cTn id="149" dur="1000"/>
                                        <p:tgtEl>
                                          <p:spTgt spid="31"/>
                                        </p:tgtEl>
                                      </p:cBhvr>
                                    </p:animEffect>
                                  </p:childTnLst>
                                  <p:subTnLst>
                                    <p:audio>
                                      <p:cMediaNode vol="100000">
                                        <p:cTn display="0" masterRel="sameClick">
                                          <p:stCondLst>
                                            <p:cond evt="begin" delay="0">
                                              <p:tn val="147"/>
                                            </p:cond>
                                          </p:stCondLst>
                                          <p:endCondLst>
                                            <p:cond evt="onStopAudio" delay="0">
                                              <p:tgtEl>
                                                <p:sldTgt/>
                                              </p:tgtEl>
                                            </p:cond>
                                          </p:endCondLst>
                                        </p:cTn>
                                        <p:tgtEl>
                                          <p:sndTgt r:embed="rId6" name="coin.wav"/>
                                        </p:tgtEl>
                                      </p:cMediaNode>
                                    </p:audio>
                                  </p:subTnLst>
                                </p:cTn>
                              </p:par>
                              <p:par>
                                <p:cTn id="150" presetID="1" presetClass="entr" presetSubtype="0" fill="hold" grpId="1" nodeType="withEffect">
                                  <p:stCondLst>
                                    <p:cond delay="15000"/>
                                  </p:stCondLst>
                                  <p:childTnLst>
                                    <p:set>
                                      <p:cBhvr>
                                        <p:cTn id="151" dur="1" fill="hold">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150"/>
                                            </p:cond>
                                          </p:stCondLst>
                                          <p:endCondLst>
                                            <p:cond evt="onStopAudio" delay="0">
                                              <p:tgtEl>
                                                <p:sldTgt/>
                                              </p:tgtEl>
                                            </p:cond>
                                          </p:endCondLst>
                                        </p:cTn>
                                        <p:tgtEl>
                                          <p:sndTgt r:embed="rId7" name="cashreg.wav"/>
                                        </p:tgtEl>
                                      </p:cMediaNode>
                                    </p:audio>
                                  </p:subTnLst>
                                </p:cTn>
                              </p:par>
                              <p:par>
                                <p:cTn id="152" presetID="1" presetClass="exit" presetSubtype="0" fill="hold" grpId="0" nodeType="withEffect">
                                  <p:stCondLst>
                                    <p:cond delay="16000"/>
                                  </p:stCondLst>
                                  <p:childTnLst>
                                    <p:set>
                                      <p:cBhvr>
                                        <p:cTn id="153" dur="1" fill="hold">
                                          <p:stCondLst>
                                            <p:cond delay="0"/>
                                          </p:stCondLst>
                                        </p:cTn>
                                        <p:tgtEl>
                                          <p:spTgt spid="15"/>
                                        </p:tgtEl>
                                        <p:attrNameLst>
                                          <p:attrName>style.visibility</p:attrName>
                                        </p:attrNameLst>
                                      </p:cBhvr>
                                      <p:to>
                                        <p:strVal val="hidden"/>
                                      </p:to>
                                    </p:set>
                                  </p:childTnLst>
                                </p:cTn>
                              </p:par>
                              <p:par>
                                <p:cTn id="154" presetID="21" presetClass="entr" presetSubtype="1" fill="hold" grpId="0" nodeType="withEffect">
                                  <p:stCondLst>
                                    <p:cond delay="15000"/>
                                  </p:stCondLst>
                                  <p:childTnLst>
                                    <p:set>
                                      <p:cBhvr>
                                        <p:cTn id="155" dur="1" fill="hold">
                                          <p:stCondLst>
                                            <p:cond delay="0"/>
                                          </p:stCondLst>
                                        </p:cTn>
                                        <p:tgtEl>
                                          <p:spTgt spid="31"/>
                                        </p:tgtEl>
                                        <p:attrNameLst>
                                          <p:attrName>style.visibility</p:attrName>
                                        </p:attrNameLst>
                                      </p:cBhvr>
                                      <p:to>
                                        <p:strVal val="visible"/>
                                      </p:to>
                                    </p:set>
                                    <p:animEffect transition="in" filter="wheel(1)">
                                      <p:cBhvr>
                                        <p:cTn id="156" dur="1000"/>
                                        <p:tgtEl>
                                          <p:spTgt spid="31"/>
                                        </p:tgtEl>
                                      </p:cBhvr>
                                    </p:animEffect>
                                  </p:childTnLst>
                                  <p:subTnLst>
                                    <p:audio>
                                      <p:cMediaNode vol="100000">
                                        <p:cTn display="0" masterRel="sameClick">
                                          <p:stCondLst>
                                            <p:cond evt="begin" delay="0">
                                              <p:tn val="154"/>
                                            </p:cond>
                                          </p:stCondLst>
                                          <p:endCondLst>
                                            <p:cond evt="onStopAudio" delay="0">
                                              <p:tgtEl>
                                                <p:sldTgt/>
                                              </p:tgtEl>
                                            </p:cond>
                                          </p:endCondLst>
                                        </p:cTn>
                                        <p:tgtEl>
                                          <p:sndTgt r:embed="rId7" name="cashreg.wav"/>
                                        </p:tgtEl>
                                      </p:cMediaNode>
                                    </p:audio>
                                  </p:subTnLst>
                                </p:cTn>
                              </p:par>
                              <p:par>
                                <p:cTn id="157" presetID="1" presetClass="exit" presetSubtype="0" fill="hold" grpId="15" nodeType="withEffect">
                                  <p:stCondLst>
                                    <p:cond delay="16000"/>
                                  </p:stCondLst>
                                  <p:childTnLst>
                                    <p:set>
                                      <p:cBhvr>
                                        <p:cTn id="15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100000">
                <p:cTn id="159" fill="hold" display="0">
                  <p:stCondLst>
                    <p:cond delay="indefinite"/>
                  </p:stCondLst>
                  <p:endCondLst>
                    <p:cond evt="onStopAudio" delay="0">
                      <p:tgtEl>
                        <p:sldTgt/>
                      </p:tgtEl>
                    </p:cond>
                  </p:endCondLst>
                </p:cTn>
                <p:tgtEl>
                  <p:spTgt spid="12"/>
                </p:tgtEl>
              </p:cMediaNode>
            </p:audio>
            <p:audio>
              <p:cMediaNode vol="100000">
                <p:cTn id="160" fill="hold" display="0">
                  <p:stCondLst>
                    <p:cond delay="indefinite"/>
                  </p:stCondLst>
                  <p:endCondLst>
                    <p:cond evt="onStopAudio" delay="0">
                      <p:tgtEl>
                        <p:sldTgt/>
                      </p:tgtEl>
                    </p:cond>
                  </p:endCondLst>
                </p:cTn>
                <p:tgtEl>
                  <p:spTgt spid="14"/>
                </p:tgtEl>
              </p:cMediaNode>
            </p:audio>
            <p:seq concurrent="1" nextAc="seek">
              <p:cTn id="161" restart="whenNotActive" fill="hold" evtFilter="cancelBubble" nodeType="interactiveSeq">
                <p:stCondLst>
                  <p:cond evt="onClick" delay="0">
                    <p:tgtEl>
                      <p:spTgt spid="11"/>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
                                        </p:tgtEl>
                                      </p:cBhvr>
                                    </p:animEffect>
                                    <p:set>
                                      <p:cBhvr>
                                        <p:cTn id="166" dur="1" fill="hold">
                                          <p:stCondLst>
                                            <p:cond delay="499"/>
                                          </p:stCondLst>
                                        </p:cTn>
                                        <p:tgtEl>
                                          <p:spTgt spid="3"/>
                                        </p:tgtEl>
                                        <p:attrNameLst>
                                          <p:attrName>style.visibility</p:attrName>
                                        </p:attrNameLst>
                                      </p:cBhvr>
                                      <p:to>
                                        <p:strVal val="hidden"/>
                                      </p:to>
                                    </p:set>
                                  </p:childTnLst>
                                </p:cTn>
                              </p:par>
                              <p:par>
                                <p:cTn id="167" presetID="14" presetClass="exit" presetSubtype="10" fill="hold" nodeType="withEffect">
                                  <p:stCondLst>
                                    <p:cond delay="0"/>
                                  </p:stCondLst>
                                  <p:childTnLst>
                                    <p:animEffect transition="out" filter="randombar(horizontal)">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cTn>
                              </p:par>
                              <p:par>
                                <p:cTn id="170" presetID="14" presetClass="exit" presetSubtype="10" fill="hold" nodeType="withEffect">
                                  <p:stCondLst>
                                    <p:cond delay="0"/>
                                  </p:stCondLst>
                                  <p:childTnLst>
                                    <p:animEffect transition="out" filter="randombar(horizontal)">
                                      <p:cBhvr>
                                        <p:cTn id="171" dur="500"/>
                                        <p:tgtEl>
                                          <p:spTgt spid="6"/>
                                        </p:tgtEl>
                                      </p:cBhvr>
                                    </p:animEffect>
                                    <p:set>
                                      <p:cBhvr>
                                        <p:cTn id="1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1" grpId="2" animBg="1"/>
      <p:bldP spid="31" grpId="3" animBg="1"/>
      <p:bldP spid="31" grpId="4" animBg="1"/>
      <p:bldP spid="31" grpId="5" animBg="1"/>
      <p:bldP spid="31" grpId="6" animBg="1"/>
      <p:bldP spid="31" grpId="7" animBg="1"/>
      <p:bldP spid="31" grpId="8" animBg="1"/>
      <p:bldP spid="31" grpId="9" animBg="1"/>
      <p:bldP spid="31" grpId="10" animBg="1"/>
      <p:bldP spid="31" grpId="11" animBg="1"/>
      <p:bldP spid="31" grpId="12" animBg="1"/>
      <p:bldP spid="31" grpId="13" animBg="1"/>
      <p:bldP spid="31" grpId="14" animBg="1"/>
      <p:bldP spid="31" grpId="15" animBg="1"/>
      <p:bldP spid="31" grpId="16"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734291" y="350834"/>
            <a:ext cx="8991600" cy="6507166"/>
          </a:xfrm>
          <a:prstGeom prst="rect">
            <a:avLst/>
          </a:prstGeom>
        </p:spPr>
        <p:txBody>
          <a:bodyPr wrap="square">
            <a:spAutoFit/>
          </a:bodyPr>
          <a:lstStyle/>
          <a:p>
            <a:pPr>
              <a:lnSpc>
                <a:spcPct val="107000"/>
              </a:lnSpc>
              <a:spcAft>
                <a:spcPts val="800"/>
              </a:spcAft>
            </a:pPr>
            <a:r>
              <a:rPr lang="en-US" b="1" dirty="0" err="1">
                <a:solidFill>
                  <a:srgbClr val="000000"/>
                </a:solidFill>
                <a:latin typeface="Times New Roman"/>
                <a:ea typeface="Calibri"/>
              </a:rPr>
              <a:t>Câu</a:t>
            </a:r>
            <a:r>
              <a:rPr lang="en-US" b="1" dirty="0">
                <a:solidFill>
                  <a:srgbClr val="000000"/>
                </a:solidFill>
                <a:latin typeface="Times New Roman"/>
                <a:ea typeface="Calibri"/>
              </a:rPr>
              <a:t> </a:t>
            </a:r>
            <a:r>
              <a:rPr lang="en-US" b="1" dirty="0" smtClean="0">
                <a:solidFill>
                  <a:srgbClr val="000000"/>
                </a:solidFill>
                <a:latin typeface="Times New Roman"/>
                <a:ea typeface="Calibri"/>
              </a:rPr>
              <a:t>1: </a:t>
            </a:r>
            <a:r>
              <a:rPr lang="en-US" b="1" dirty="0" err="1">
                <a:solidFill>
                  <a:srgbClr val="000000"/>
                </a:solidFill>
                <a:latin typeface="Times New Roman"/>
                <a:ea typeface="Calibri"/>
              </a:rPr>
              <a:t>Có</a:t>
            </a:r>
            <a:r>
              <a:rPr lang="en-US" b="1" dirty="0">
                <a:solidFill>
                  <a:srgbClr val="000000"/>
                </a:solidFill>
                <a:latin typeface="Times New Roman"/>
                <a:ea typeface="Calibri"/>
              </a:rPr>
              <a:t> </a:t>
            </a:r>
            <a:r>
              <a:rPr lang="en-US" b="1" dirty="0" err="1">
                <a:solidFill>
                  <a:srgbClr val="000000"/>
                </a:solidFill>
                <a:latin typeface="Times New Roman"/>
                <a:ea typeface="Calibri"/>
              </a:rPr>
              <a:t>mấy</a:t>
            </a:r>
            <a:r>
              <a:rPr lang="en-US" b="1" dirty="0">
                <a:solidFill>
                  <a:srgbClr val="000000"/>
                </a:solidFill>
                <a:latin typeface="Times New Roman"/>
                <a:ea typeface="Calibri"/>
              </a:rPr>
              <a:t> </a:t>
            </a:r>
            <a:r>
              <a:rPr lang="en-US" b="1" dirty="0" err="1">
                <a:solidFill>
                  <a:srgbClr val="000000"/>
                </a:solidFill>
                <a:latin typeface="Times New Roman"/>
                <a:ea typeface="Calibri"/>
              </a:rPr>
              <a:t>giai</a:t>
            </a:r>
            <a:r>
              <a:rPr lang="en-US" b="1" dirty="0">
                <a:solidFill>
                  <a:srgbClr val="000000"/>
                </a:solidFill>
                <a:latin typeface="Times New Roman"/>
                <a:ea typeface="Calibri"/>
              </a:rPr>
              <a:t> </a:t>
            </a:r>
            <a:r>
              <a:rPr lang="en-US" b="1" dirty="0" err="1">
                <a:solidFill>
                  <a:srgbClr val="000000"/>
                </a:solidFill>
                <a:latin typeface="Times New Roman"/>
                <a:ea typeface="Calibri"/>
              </a:rPr>
              <a:t>đoạn</a:t>
            </a:r>
            <a:r>
              <a:rPr lang="en-US" b="1" dirty="0">
                <a:solidFill>
                  <a:srgbClr val="000000"/>
                </a:solidFill>
                <a:latin typeface="Times New Roman"/>
                <a:ea typeface="Calibri"/>
              </a:rPr>
              <a:t> </a:t>
            </a:r>
            <a:r>
              <a:rPr lang="en-US" b="1" dirty="0" err="1">
                <a:solidFill>
                  <a:srgbClr val="000000"/>
                </a:solidFill>
                <a:latin typeface="Times New Roman"/>
                <a:ea typeface="Calibri"/>
              </a:rPr>
              <a:t>thiên</a:t>
            </a:r>
            <a:r>
              <a:rPr lang="en-US" b="1" dirty="0">
                <a:solidFill>
                  <a:srgbClr val="000000"/>
                </a:solidFill>
                <a:latin typeface="Times New Roman"/>
                <a:ea typeface="Calibri"/>
              </a:rPr>
              <a:t> tai?</a:t>
            </a:r>
            <a:endParaRPr lang="en-US" dirty="0">
              <a:latin typeface="Times New Roman"/>
              <a:ea typeface="Calibri"/>
            </a:endParaRPr>
          </a:p>
          <a:p>
            <a:pPr indent="457200">
              <a:lnSpc>
                <a:spcPct val="107000"/>
              </a:lnSpc>
              <a:spcAft>
                <a:spcPts val="800"/>
              </a:spcAft>
            </a:pPr>
            <a:r>
              <a:rPr lang="en-US" dirty="0">
                <a:solidFill>
                  <a:srgbClr val="000000"/>
                </a:solidFill>
                <a:latin typeface="Times New Roman"/>
                <a:ea typeface="Calibri"/>
              </a:rPr>
              <a:t>A.1  			B.2 			</a:t>
            </a:r>
            <a:r>
              <a:rPr lang="en-US" dirty="0">
                <a:latin typeface="Times New Roman"/>
                <a:ea typeface="Calibri"/>
              </a:rPr>
              <a:t>C.3 </a:t>
            </a:r>
            <a:r>
              <a:rPr lang="en-US" dirty="0">
                <a:solidFill>
                  <a:srgbClr val="000000"/>
                </a:solidFill>
                <a:latin typeface="Times New Roman"/>
                <a:ea typeface="Calibri"/>
              </a:rPr>
              <a:t>			D.4</a:t>
            </a:r>
            <a:endParaRPr lang="en-US" dirty="0">
              <a:latin typeface="Times New Roman"/>
              <a:ea typeface="Calibri"/>
            </a:endParaRPr>
          </a:p>
          <a:p>
            <a:pPr marL="30480" marR="30480" algn="just">
              <a:lnSpc>
                <a:spcPts val="1800"/>
              </a:lnSpc>
              <a:spcAft>
                <a:spcPts val="1200"/>
              </a:spcAft>
            </a:pPr>
            <a:r>
              <a:rPr lang="en-US" b="1" dirty="0" err="1">
                <a:solidFill>
                  <a:srgbClr val="000000"/>
                </a:solidFill>
                <a:latin typeface="Times New Roman"/>
                <a:ea typeface="Times New Roman"/>
              </a:rPr>
              <a:t>Câu</a:t>
            </a:r>
            <a:r>
              <a:rPr lang="en-US" b="1" dirty="0">
                <a:solidFill>
                  <a:srgbClr val="000000"/>
                </a:solidFill>
                <a:latin typeface="Times New Roman"/>
                <a:ea typeface="Times New Roman"/>
              </a:rPr>
              <a:t> </a:t>
            </a:r>
            <a:r>
              <a:rPr lang="en-US" b="1" dirty="0" smtClean="0">
                <a:solidFill>
                  <a:srgbClr val="000000"/>
                </a:solidFill>
                <a:latin typeface="Times New Roman"/>
                <a:ea typeface="Times New Roman"/>
              </a:rPr>
              <a:t>2:</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Biến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đổi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khí</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hậu</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là</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những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thay</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đổi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của</a:t>
            </a:r>
            <a:r>
              <a:rPr lang="en-US" b="1"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A. </a:t>
            </a:r>
            <a:r>
              <a:rPr lang="en-US" dirty="0" err="1">
                <a:solidFill>
                  <a:srgbClr val="000000"/>
                </a:solidFill>
                <a:latin typeface="Times New Roman"/>
                <a:ea typeface="Times New Roman"/>
              </a:rPr>
              <a:t>sinh</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vật</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B. </a:t>
            </a:r>
            <a:r>
              <a:rPr lang="en-US" dirty="0" err="1">
                <a:solidFill>
                  <a:srgbClr val="000000"/>
                </a:solidFill>
                <a:latin typeface="Times New Roman"/>
                <a:ea typeface="Times New Roman"/>
              </a:rPr>
              <a:t>sông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ngòi</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latin typeface="Times New Roman"/>
                <a:ea typeface="Times New Roman"/>
              </a:rPr>
              <a:t>C. </a:t>
            </a:r>
            <a:r>
              <a:rPr lang="en-US" dirty="0" err="1">
                <a:latin typeface="Times New Roman"/>
                <a:ea typeface="Times New Roman"/>
              </a:rPr>
              <a:t>khí</a:t>
            </a:r>
            <a:r>
              <a:rPr lang="en-US" dirty="0">
                <a:latin typeface="Times New Roman"/>
                <a:ea typeface="Times New Roman"/>
              </a:rPr>
              <a:t> </a:t>
            </a:r>
            <a:r>
              <a:rPr lang="en-US" dirty="0" err="1">
                <a:latin typeface="Times New Roman"/>
                <a:ea typeface="Times New Roman"/>
              </a:rPr>
              <a:t>hậu</a:t>
            </a:r>
            <a:r>
              <a:rPr lang="en-US" dirty="0">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D. </a:t>
            </a:r>
            <a:r>
              <a:rPr lang="en-US" dirty="0" err="1">
                <a:solidFill>
                  <a:srgbClr val="000000"/>
                </a:solidFill>
                <a:latin typeface="Times New Roman"/>
                <a:ea typeface="Times New Roman"/>
              </a:rPr>
              <a:t>địa</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hình</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b="1" dirty="0" err="1">
                <a:solidFill>
                  <a:srgbClr val="000000"/>
                </a:solidFill>
                <a:latin typeface="Times New Roman"/>
                <a:ea typeface="Times New Roman"/>
              </a:rPr>
              <a:t>Câu</a:t>
            </a:r>
            <a:r>
              <a:rPr lang="en-US" b="1" dirty="0">
                <a:solidFill>
                  <a:srgbClr val="000000"/>
                </a:solidFill>
                <a:latin typeface="Times New Roman"/>
                <a:ea typeface="Times New Roman"/>
              </a:rPr>
              <a:t> </a:t>
            </a:r>
            <a:r>
              <a:rPr lang="en-US" b="1" dirty="0" smtClean="0">
                <a:solidFill>
                  <a:srgbClr val="000000"/>
                </a:solidFill>
                <a:latin typeface="Times New Roman"/>
                <a:ea typeface="Times New Roman"/>
              </a:rPr>
              <a:t>3:</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Các</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chất</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khí</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chủ</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yếu</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gây</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hiệu</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ứng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nhà</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kính</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là</a:t>
            </a:r>
            <a:r>
              <a:rPr lang="en-US" b="1"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A. H</a:t>
            </a:r>
            <a:r>
              <a:rPr lang="en-US" baseline="-25000" dirty="0">
                <a:solidFill>
                  <a:srgbClr val="000000"/>
                </a:solidFill>
                <a:latin typeface="Times New Roman"/>
                <a:ea typeface="Times New Roman"/>
              </a:rPr>
              <a:t>2</a:t>
            </a:r>
            <a:r>
              <a:rPr lang="en-US" dirty="0">
                <a:solidFill>
                  <a:srgbClr val="000000"/>
                </a:solidFill>
                <a:latin typeface="Times New Roman"/>
                <a:ea typeface="Times New Roman"/>
              </a:rPr>
              <a:t>O, CH</a:t>
            </a:r>
            <a:r>
              <a:rPr lang="en-US" baseline="-25000" dirty="0">
                <a:solidFill>
                  <a:srgbClr val="000000"/>
                </a:solidFill>
                <a:latin typeface="Times New Roman"/>
                <a:ea typeface="Times New Roman"/>
              </a:rPr>
              <a:t>4</a:t>
            </a:r>
            <a:r>
              <a:rPr lang="en-US" dirty="0">
                <a:solidFill>
                  <a:srgbClr val="000000"/>
                </a:solidFill>
                <a:latin typeface="Times New Roman"/>
                <a:ea typeface="Times New Roman"/>
              </a:rPr>
              <a:t>, CFC.</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B. N</a:t>
            </a:r>
            <a:r>
              <a:rPr lang="en-US" baseline="-25000" dirty="0">
                <a:solidFill>
                  <a:srgbClr val="000000"/>
                </a:solidFill>
                <a:latin typeface="Times New Roman"/>
                <a:ea typeface="Times New Roman"/>
              </a:rPr>
              <a:t>2</a:t>
            </a:r>
            <a:r>
              <a:rPr lang="en-US" dirty="0">
                <a:solidFill>
                  <a:srgbClr val="000000"/>
                </a:solidFill>
                <a:latin typeface="Times New Roman"/>
                <a:ea typeface="Times New Roman"/>
              </a:rPr>
              <a:t>O, O</a:t>
            </a:r>
            <a:r>
              <a:rPr lang="en-US" baseline="-25000" dirty="0">
                <a:solidFill>
                  <a:srgbClr val="000000"/>
                </a:solidFill>
                <a:latin typeface="Times New Roman"/>
                <a:ea typeface="Times New Roman"/>
              </a:rPr>
              <a:t>2</a:t>
            </a:r>
            <a:r>
              <a:rPr lang="en-US" dirty="0">
                <a:solidFill>
                  <a:srgbClr val="000000"/>
                </a:solidFill>
                <a:latin typeface="Times New Roman"/>
                <a:ea typeface="Times New Roman"/>
              </a:rPr>
              <a:t>, H</a:t>
            </a:r>
            <a:r>
              <a:rPr lang="en-US" baseline="-25000" dirty="0">
                <a:solidFill>
                  <a:srgbClr val="000000"/>
                </a:solidFill>
                <a:latin typeface="Times New Roman"/>
                <a:ea typeface="Times New Roman"/>
              </a:rPr>
              <a:t>2</a:t>
            </a:r>
            <a:r>
              <a:rPr lang="en-US" dirty="0">
                <a:solidFill>
                  <a:srgbClr val="000000"/>
                </a:solidFill>
                <a:latin typeface="Times New Roman"/>
                <a:ea typeface="Times New Roman"/>
              </a:rPr>
              <a:t>, CH</a:t>
            </a:r>
            <a:r>
              <a:rPr lang="en-US" baseline="-25000" dirty="0">
                <a:solidFill>
                  <a:srgbClr val="000000"/>
                </a:solidFill>
                <a:latin typeface="Times New Roman"/>
                <a:ea typeface="Times New Roman"/>
              </a:rPr>
              <a:t>4</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C. CO2, N</a:t>
            </a:r>
            <a:r>
              <a:rPr lang="en-US" baseline="-25000" dirty="0">
                <a:solidFill>
                  <a:srgbClr val="000000"/>
                </a:solidFill>
                <a:latin typeface="Times New Roman"/>
                <a:ea typeface="Times New Roman"/>
              </a:rPr>
              <a:t>2</a:t>
            </a:r>
            <a:r>
              <a:rPr lang="en-US" dirty="0">
                <a:solidFill>
                  <a:srgbClr val="000000"/>
                </a:solidFill>
                <a:latin typeface="Times New Roman"/>
                <a:ea typeface="Times New Roman"/>
              </a:rPr>
              <a:t>O, O</a:t>
            </a:r>
            <a:r>
              <a:rPr lang="en-US" baseline="-25000" dirty="0">
                <a:solidFill>
                  <a:srgbClr val="000000"/>
                </a:solidFill>
                <a:latin typeface="Times New Roman"/>
                <a:ea typeface="Times New Roman"/>
              </a:rPr>
              <a:t>2</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D. CO</a:t>
            </a:r>
            <a:r>
              <a:rPr lang="en-US" baseline="-25000" dirty="0">
                <a:solidFill>
                  <a:srgbClr val="000000"/>
                </a:solidFill>
                <a:latin typeface="Times New Roman"/>
                <a:ea typeface="Times New Roman"/>
              </a:rPr>
              <a:t>2</a:t>
            </a:r>
            <a:r>
              <a:rPr lang="en-US" dirty="0">
                <a:solidFill>
                  <a:srgbClr val="000000"/>
                </a:solidFill>
                <a:latin typeface="Times New Roman"/>
                <a:ea typeface="Times New Roman"/>
              </a:rPr>
              <a:t>, CH</a:t>
            </a:r>
            <a:r>
              <a:rPr lang="en-US" baseline="-25000" dirty="0">
                <a:solidFill>
                  <a:srgbClr val="000000"/>
                </a:solidFill>
                <a:latin typeface="Times New Roman"/>
                <a:ea typeface="Times New Roman"/>
              </a:rPr>
              <a:t>4</a:t>
            </a:r>
            <a:r>
              <a:rPr lang="en-US" dirty="0">
                <a:solidFill>
                  <a:srgbClr val="000000"/>
                </a:solidFill>
                <a:latin typeface="Times New Roman"/>
                <a:ea typeface="Times New Roman"/>
              </a:rPr>
              <a:t>, CFC.</a:t>
            </a:r>
            <a:endParaRPr lang="en-US" dirty="0">
              <a:latin typeface="Times New Roman"/>
              <a:ea typeface="Calibri"/>
            </a:endParaRPr>
          </a:p>
          <a:p>
            <a:pPr marL="30480" marR="30480" algn="just">
              <a:lnSpc>
                <a:spcPts val="1800"/>
              </a:lnSpc>
              <a:spcAft>
                <a:spcPts val="1200"/>
              </a:spcAft>
            </a:pPr>
            <a:r>
              <a:rPr lang="en-US" b="1" dirty="0" err="1" smtClean="0">
                <a:solidFill>
                  <a:srgbClr val="000000"/>
                </a:solidFill>
                <a:latin typeface="Times New Roman"/>
                <a:ea typeface="Times New Roman"/>
              </a:rPr>
              <a:t>Câu</a:t>
            </a:r>
            <a:r>
              <a:rPr lang="en-US" b="1" dirty="0" smtClean="0">
                <a:solidFill>
                  <a:srgbClr val="000000"/>
                </a:solidFill>
                <a:latin typeface="Times New Roman"/>
                <a:ea typeface="Times New Roman"/>
              </a:rPr>
              <a:t> 4: </a:t>
            </a:r>
            <a:r>
              <a:rPr lang="en-US" b="1" dirty="0" err="1">
                <a:solidFill>
                  <a:srgbClr val="000000"/>
                </a:solidFill>
                <a:latin typeface="Times New Roman"/>
                <a:ea typeface="Times New Roman"/>
              </a:rPr>
              <a:t>Sự</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nóng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lên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của</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Trái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Đất</a:t>
            </a:r>
            <a:r>
              <a:rPr lang="en-US" b="1" dirty="0">
                <a:solidFill>
                  <a:srgbClr val="000000"/>
                </a:solidFill>
                <a:latin typeface="Times New Roman"/>
                <a:ea typeface="Times New Roman"/>
              </a:rPr>
              <a:t> </a:t>
            </a:r>
            <a:r>
              <a:rPr lang="en-US" b="1" i="1" dirty="0" err="1">
                <a:solidFill>
                  <a:srgbClr val="000000"/>
                </a:solidFill>
                <a:latin typeface="Times New Roman"/>
                <a:ea typeface="Times New Roman"/>
              </a:rPr>
              <a:t>không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làm</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cho</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A. </a:t>
            </a:r>
            <a:r>
              <a:rPr lang="en-US" dirty="0" err="1">
                <a:solidFill>
                  <a:srgbClr val="000000"/>
                </a:solidFill>
                <a:latin typeface="Times New Roman"/>
                <a:ea typeface="Times New Roman"/>
              </a:rPr>
              <a:t>băng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hai</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cực</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tăng</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B. </a:t>
            </a:r>
            <a:r>
              <a:rPr lang="en-US" dirty="0" err="1">
                <a:solidFill>
                  <a:srgbClr val="000000"/>
                </a:solidFill>
                <a:latin typeface="Times New Roman"/>
                <a:ea typeface="Times New Roman"/>
              </a:rPr>
              <a:t>mực</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nước</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biển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dâng</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C. </a:t>
            </a:r>
            <a:r>
              <a:rPr lang="en-US" dirty="0" err="1">
                <a:solidFill>
                  <a:srgbClr val="000000"/>
                </a:solidFill>
                <a:latin typeface="Times New Roman"/>
                <a:ea typeface="Times New Roman"/>
              </a:rPr>
              <a:t>sinh</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vật</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phong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phú</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D. </a:t>
            </a:r>
            <a:r>
              <a:rPr lang="en-US" dirty="0" err="1">
                <a:solidFill>
                  <a:srgbClr val="000000"/>
                </a:solidFill>
                <a:latin typeface="Times New Roman"/>
                <a:ea typeface="Times New Roman"/>
              </a:rPr>
              <a:t>thiên</a:t>
            </a:r>
            <a:r>
              <a:rPr lang="en-US" dirty="0">
                <a:solidFill>
                  <a:srgbClr val="000000"/>
                </a:solidFill>
                <a:latin typeface="Times New Roman"/>
                <a:ea typeface="Times New Roman"/>
              </a:rPr>
              <a:t> tai </a:t>
            </a:r>
            <a:r>
              <a:rPr lang="en-US" dirty="0" err="1">
                <a:solidFill>
                  <a:srgbClr val="000000"/>
                </a:solidFill>
                <a:latin typeface="Times New Roman"/>
                <a:ea typeface="Times New Roman"/>
              </a:rPr>
              <a:t>bất</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thường</a:t>
            </a:r>
            <a:r>
              <a:rPr lang="en-US" dirty="0">
                <a:solidFill>
                  <a:srgbClr val="000000"/>
                </a:solidFill>
                <a:latin typeface="Times New Roman"/>
                <a:ea typeface="Times New Roman"/>
              </a:rPr>
              <a:t>.</a:t>
            </a:r>
            <a:endParaRPr lang="en-US" dirty="0">
              <a:effectLst/>
              <a:latin typeface="Times New Roman"/>
              <a:ea typeface="Calibri"/>
            </a:endParaRPr>
          </a:p>
        </p:txBody>
      </p:sp>
    </p:spTree>
    <p:extLst>
      <p:ext uri="{BB962C8B-B14F-4D97-AF65-F5344CB8AC3E}">
        <p14:creationId xmlns:p14="http://schemas.microsoft.com/office/powerpoint/2010/main" val="2400101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45410" y="4977424"/>
            <a:ext cx="1146082" cy="158239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37934" y="1444374"/>
            <a:ext cx="1640248" cy="2574190"/>
            <a:chOff x="437934" y="1444374"/>
            <a:chExt cx="1640248" cy="2574190"/>
          </a:xfrm>
        </p:grpSpPr>
        <p:sp>
          <p:nvSpPr>
            <p:cNvPr id="21" name="Text Box 5">
              <a:extLst>
                <a:ext uri="{FF2B5EF4-FFF2-40B4-BE49-F238E27FC236}">
                  <a16:creationId xmlns:a16="http://schemas.microsoft.com/office/drawing/2014/main" xmlns="" id="{125E83EC-11A1-4E81-9575-26F9BF6F2CB1}"/>
                </a:ext>
              </a:extLst>
            </p:cNvPr>
            <p:cNvSpPr txBox="1">
              <a:spLocks noChangeArrowheads="1"/>
            </p:cNvSpPr>
            <p:nvPr/>
          </p:nvSpPr>
          <p:spPr bwMode="auto">
            <a:xfrm>
              <a:off x="437934" y="1444374"/>
              <a:ext cx="1640248" cy="243143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xmln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cs typeface="Times New Roman" pitchFamily="18" charset="0"/>
                </a:rPr>
                <a:t> </a:t>
              </a:r>
              <a:r>
                <a:rPr kumimoji="0" lang="en-US" sz="2000" b="1" i="0" u="none" strike="noStrike" kern="1200" cap="none" spc="0" normalizeH="0" baseline="0" noProof="0" dirty="0" err="1">
                  <a:ln>
                    <a:noFill/>
                  </a:ln>
                  <a:solidFill>
                    <a:srgbClr val="000000"/>
                  </a:solidFill>
                  <a:effectLst/>
                  <a:uLnTx/>
                  <a:uFillTx/>
                  <a:cs typeface="Times New Roman" pitchFamily="18" charset="0"/>
                </a:rPr>
                <a:t>Thời</a:t>
              </a:r>
              <a:r>
                <a:rPr kumimoji="0" lang="en-US" sz="2000" b="1" i="0" u="none" strike="noStrike" kern="1200" cap="none" spc="0" normalizeH="0" baseline="0" noProof="0" dirty="0">
                  <a:ln>
                    <a:noFill/>
                  </a:ln>
                  <a:solidFill>
                    <a:srgbClr val="000000"/>
                  </a:solidFill>
                  <a:effectLst/>
                  <a:uLnTx/>
                  <a:uFillTx/>
                  <a:cs typeface="Times New Roman" pitchFamily="18" charset="0"/>
                </a:rPr>
                <a:t> </a:t>
              </a:r>
              <a:r>
                <a:rPr kumimoji="0" lang="en-US" sz="2000" b="1" i="0" u="none" strike="noStrike" kern="1200" cap="none" spc="0" normalizeH="0" baseline="0" noProof="0" dirty="0" err="1">
                  <a:ln>
                    <a:noFill/>
                  </a:ln>
                  <a:solidFill>
                    <a:srgbClr val="000000"/>
                  </a:solidFill>
                  <a:effectLst/>
                  <a:uLnTx/>
                  <a:uFillTx/>
                  <a:cs typeface="Times New Roman" pitchFamily="18" charset="0"/>
                </a:rPr>
                <a:t>gian</a:t>
              </a:r>
              <a:r>
                <a:rPr kumimoji="0" lang="en-US" sz="2000" b="1" i="0" u="none" strike="noStrike" kern="1200" cap="none" spc="0" normalizeH="0" baseline="0" noProof="0" dirty="0">
                  <a:ln>
                    <a:noFill/>
                  </a:ln>
                  <a:solidFill>
                    <a:srgbClr val="000000"/>
                  </a:solidFill>
                  <a:effectLst/>
                  <a:uLnTx/>
                  <a:uFillTx/>
                  <a:cs typeface="Times New Roman" pitchFamily="18" charset="0"/>
                </a:rPr>
                <a:t> </a:t>
              </a:r>
              <a:r>
                <a:rPr kumimoji="0" lang="en-US" sz="2000" b="1" i="0" u="none" strike="noStrike" kern="1200" cap="none" spc="0" normalizeH="0" baseline="0" noProof="0" dirty="0" err="1">
                  <a:ln>
                    <a:noFill/>
                  </a:ln>
                  <a:solidFill>
                    <a:srgbClr val="000000"/>
                  </a:solidFill>
                  <a:effectLst/>
                  <a:uLnTx/>
                  <a:uFillTx/>
                  <a:cs typeface="Times New Roman" pitchFamily="18" charset="0"/>
                </a:rPr>
                <a:t>suy</a:t>
              </a:r>
              <a:r>
                <a:rPr kumimoji="0" lang="en-US" sz="2000" b="1" i="0" u="none" strike="noStrike" kern="1200" cap="none" spc="0" normalizeH="0" baseline="0" noProof="0" dirty="0">
                  <a:ln>
                    <a:noFill/>
                  </a:ln>
                  <a:solidFill>
                    <a:srgbClr val="000000"/>
                  </a:solidFill>
                  <a:effectLst/>
                  <a:uLnTx/>
                  <a:uFillTx/>
                  <a:cs typeface="Times New Roman" pitchFamily="18" charset="0"/>
                </a:rPr>
                <a:t> </a:t>
              </a:r>
              <a:r>
                <a:rPr kumimoji="0" lang="en-US" sz="2000" b="1" i="0" u="none" strike="noStrike" kern="1200" cap="none" spc="0" normalizeH="0" baseline="0" noProof="0" dirty="0" err="1">
                  <a:ln>
                    <a:noFill/>
                  </a:ln>
                  <a:solidFill>
                    <a:srgbClr val="000000"/>
                  </a:solidFill>
                  <a:effectLst/>
                  <a:uLnTx/>
                  <a:uFillTx/>
                  <a:cs typeface="Times New Roman" pitchFamily="18" charset="0"/>
                </a:rPr>
                <a:t>nghĩ</a:t>
              </a:r>
              <a:r>
                <a:rPr kumimoji="0" lang="en-US" sz="2000" b="1" i="0" u="none" strike="noStrike" kern="1200" cap="none" spc="0" normalizeH="0" baseline="0" noProof="0" dirty="0">
                  <a:ln>
                    <a:noFill/>
                  </a:ln>
                  <a:solidFill>
                    <a:srgbClr val="000000"/>
                  </a:solidFill>
                  <a:effectLst/>
                  <a:uLnTx/>
                  <a:uFillTx/>
                  <a:cs typeface="Times New Roman" pitchFamily="18" charset="0"/>
                </a:rPr>
                <a:t>: </a:t>
              </a:r>
              <a:r>
                <a:rPr kumimoji="0" lang="vi-VN" sz="2000" b="1" i="0" u="none" strike="noStrike" kern="1200" cap="none" spc="0" normalizeH="0" baseline="0" noProof="0" dirty="0" smtClean="0">
                  <a:ln>
                    <a:noFill/>
                  </a:ln>
                  <a:solidFill>
                    <a:srgbClr val="000000"/>
                  </a:solidFill>
                  <a:effectLst/>
                  <a:uLnTx/>
                  <a:uFillTx/>
                  <a:cs typeface="Times New Roman" pitchFamily="18" charset="0"/>
                </a:rPr>
                <a:t>30</a:t>
              </a:r>
              <a:r>
                <a:rPr kumimoji="0" lang="vi-VN" sz="2000" b="1" i="0" u="none" strike="noStrike" kern="1200" cap="none" spc="0" normalizeH="0" baseline="0" noProof="0" dirty="0">
                  <a:ln>
                    <a:noFill/>
                  </a:ln>
                  <a:solidFill>
                    <a:srgbClr val="000000"/>
                  </a:solidFill>
                  <a:effectLst/>
                  <a:uLnTx/>
                  <a:uFillTx/>
                  <a:cs typeface="Times New Roman" pitchFamily="18" charset="0"/>
                </a:rPr>
                <a:t> </a:t>
              </a:r>
              <a:r>
                <a:rPr kumimoji="0" lang="vi-VN" sz="2000" b="1" i="0" u="none" strike="noStrike" kern="1200" cap="none" spc="0" normalizeH="0" baseline="0" noProof="0" dirty="0" smtClean="0">
                  <a:ln>
                    <a:noFill/>
                  </a:ln>
                  <a:solidFill>
                    <a:srgbClr val="000000"/>
                  </a:solidFill>
                  <a:effectLst/>
                  <a:uLnTx/>
                  <a:uFillTx/>
                  <a:cs typeface="Times New Roman" pitchFamily="18" charset="0"/>
                </a:rPr>
                <a:t>giây </a:t>
              </a:r>
              <a:endParaRPr kumimoji="0" lang="en-US" b="1" i="0" u="none" strike="noStrike" kern="1200" cap="none" spc="0" normalizeH="0" baseline="0" noProof="0" dirty="0">
                <a:ln>
                  <a:noFill/>
                </a:ln>
                <a:solidFill>
                  <a:srgbClr val="000000"/>
                </a:solidFill>
                <a:effectLst/>
                <a:uLnTx/>
                <a:uFillTx/>
                <a:cs typeface="Times New Roman"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cs typeface="Times New Roman"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cs typeface="Times New Roman" pitchFamily="18" charset="0"/>
              </a:endParaRPr>
            </a:p>
          </p:txBody>
        </p:sp>
        <p:pic>
          <p:nvPicPr>
            <p:cNvPr id="22" name="Picture 6" descr="Biểu Tượng Theo Chiều Kim đồng Hồ Hình ảnh | Định dạng hình ảnh PSD  611645048| vn.lovepik.com">
              <a:extLst>
                <a:ext uri="{FF2B5EF4-FFF2-40B4-BE49-F238E27FC236}">
                  <a16:creationId xmlns:a16="http://schemas.microsoft.com/office/drawing/2014/main" xmlns="" id="{DA29B25A-C749-4619-A8E9-F1D185FDE2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716431" y="3006436"/>
              <a:ext cx="1083253" cy="10121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xmlns="" id="{1163C51C-11E6-4D78-8F1E-0838B84D0143}"/>
              </a:ext>
            </a:extLst>
          </p:cNvPr>
          <p:cNvGrpSpPr/>
          <p:nvPr/>
        </p:nvGrpSpPr>
        <p:grpSpPr>
          <a:xfrm>
            <a:off x="1316181" y="4114627"/>
            <a:ext cx="10202488" cy="2399012"/>
            <a:chOff x="2820716" y="3538374"/>
            <a:chExt cx="9083614" cy="2399012"/>
          </a:xfrm>
        </p:grpSpPr>
        <p:sp>
          <p:nvSpPr>
            <p:cNvPr id="24" name="TextBox 23">
              <a:extLst>
                <a:ext uri="{FF2B5EF4-FFF2-40B4-BE49-F238E27FC236}">
                  <a16:creationId xmlns:a16="http://schemas.microsoft.com/office/drawing/2014/main" xmlns="" id="{5811B960-F14C-478E-B9A6-CFEB35EB461A}"/>
                </a:ext>
              </a:extLst>
            </p:cNvPr>
            <p:cNvSpPr txBox="1"/>
            <p:nvPr/>
          </p:nvSpPr>
          <p:spPr>
            <a:xfrm>
              <a:off x="2820716" y="4860168"/>
              <a:ext cx="9083614" cy="1077218"/>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itchFamily="18" charset="0"/>
                </a:rPr>
                <a:t>Quan sát hình ảnh và</a:t>
              </a:r>
              <a:r>
                <a:rPr kumimoji="0" lang="vi-VN" sz="2000" b="0" i="0" u="none" strike="noStrike" kern="1200" cap="none" spc="0" normalizeH="0" noProof="0" dirty="0" smtClean="0">
                  <a:ln>
                    <a:noFill/>
                  </a:ln>
                  <a:solidFill>
                    <a:srgbClr val="002060"/>
                  </a:solidFill>
                  <a:effectLst/>
                  <a:uLnTx/>
                  <a:uFillTx/>
                  <a:latin typeface="Times New Roman" panose="02020603050405020304" pitchFamily="18" charset="0"/>
                  <a:cs typeface="Times New Roman" pitchFamily="18" charset="0"/>
                </a:rPr>
                <a:t> cho biết em đang liên tưởng đến vấn đề môi trường nào đang được nhân loại quan tâm?</a:t>
              </a:r>
              <a:endParaRPr kumimoji="0" lang="vi-VN"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5" name="Flowchart: Terminator 24">
              <a:extLst>
                <a:ext uri="{FF2B5EF4-FFF2-40B4-BE49-F238E27FC236}">
                  <a16:creationId xmlns:a16="http://schemas.microsoft.com/office/drawing/2014/main" xmlns="" id="{BC1E91B1-C9EE-4697-92C6-E949E8AA2804}"/>
                </a:ext>
              </a:extLst>
            </p:cNvPr>
            <p:cNvSpPr/>
            <p:nvPr/>
          </p:nvSpPr>
          <p:spPr>
            <a:xfrm>
              <a:off x="6164738" y="4291676"/>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Nhiệm</a:t>
              </a: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vụ</a:t>
              </a:r>
              <a:r>
                <a:rPr kumimoji="0" lang="vi-VN"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26" name="Picture 25">
              <a:extLst>
                <a:ext uri="{FF2B5EF4-FFF2-40B4-BE49-F238E27FC236}">
                  <a16:creationId xmlns:a16="http://schemas.microsoft.com/office/drawing/2014/main" xmlns="" id="{610C6EE3-2884-40F6-BDFA-52A7188CC8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753288" y="3538374"/>
              <a:ext cx="1207481" cy="1207481"/>
            </a:xfrm>
            <a:prstGeom prst="rect">
              <a:avLst/>
            </a:prstGeom>
          </p:spPr>
        </p:pic>
      </p:grpSp>
      <p:grpSp>
        <p:nvGrpSpPr>
          <p:cNvPr id="8" name="Group 7"/>
          <p:cNvGrpSpPr/>
          <p:nvPr/>
        </p:nvGrpSpPr>
        <p:grpSpPr>
          <a:xfrm>
            <a:off x="2319881" y="1502925"/>
            <a:ext cx="1808774" cy="2677656"/>
            <a:chOff x="2901874" y="1464019"/>
            <a:chExt cx="2333834" cy="2677656"/>
          </a:xfrm>
        </p:grpSpPr>
        <p:sp>
          <p:nvSpPr>
            <p:cNvPr id="28" name="Text Box 5">
              <a:extLst>
                <a:ext uri="{FF2B5EF4-FFF2-40B4-BE49-F238E27FC236}">
                  <a16:creationId xmlns:a16="http://schemas.microsoft.com/office/drawing/2014/main" xmlns="" id="{AE8D8131-8382-406E-A963-0905AC744FD7}"/>
                </a:ext>
              </a:extLst>
            </p:cNvPr>
            <p:cNvSpPr txBox="1">
              <a:spLocks noChangeArrowheads="1"/>
            </p:cNvSpPr>
            <p:nvPr/>
          </p:nvSpPr>
          <p:spPr bwMode="auto">
            <a:xfrm>
              <a:off x="2901874" y="1464019"/>
              <a:ext cx="2333834" cy="2677656"/>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xmln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err="1">
                  <a:ln>
                    <a:noFill/>
                  </a:ln>
                  <a:solidFill>
                    <a:srgbClr val="000000"/>
                  </a:solidFill>
                  <a:effectLst/>
                  <a:uLnTx/>
                  <a:uFillTx/>
                  <a:cs typeface="Times New Roman" pitchFamily="18" charset="0"/>
                </a:rPr>
                <a:t>Giơ</a:t>
              </a:r>
              <a:r>
                <a:rPr kumimoji="0" lang="en-US" b="1" i="0" u="none" strike="noStrike" kern="1200" cap="none" spc="0" normalizeH="0" baseline="0" noProof="0" dirty="0">
                  <a:ln>
                    <a:noFill/>
                  </a:ln>
                  <a:solidFill>
                    <a:srgbClr val="000000"/>
                  </a:solidFill>
                  <a:effectLst/>
                  <a:uLnTx/>
                  <a:uFillTx/>
                  <a:cs typeface="Times New Roman" pitchFamily="18" charset="0"/>
                </a:rPr>
                <a:t> </a:t>
              </a:r>
              <a:r>
                <a:rPr kumimoji="0" lang="en-US" b="1" i="0" u="none" strike="noStrike" kern="1200" cap="none" spc="0" normalizeH="0" baseline="0" noProof="0" dirty="0" err="1">
                  <a:ln>
                    <a:noFill/>
                  </a:ln>
                  <a:solidFill>
                    <a:srgbClr val="000000"/>
                  </a:solidFill>
                  <a:effectLst/>
                  <a:uLnTx/>
                  <a:uFillTx/>
                  <a:cs typeface="Times New Roman" pitchFamily="18" charset="0"/>
                </a:rPr>
                <a:t>tay</a:t>
              </a:r>
              <a:r>
                <a:rPr kumimoji="0" lang="en-US" b="1" i="0" u="none" strike="noStrike" kern="1200" cap="none" spc="0" normalizeH="0" baseline="0" noProof="0" dirty="0">
                  <a:ln>
                    <a:noFill/>
                  </a:ln>
                  <a:solidFill>
                    <a:srgbClr val="000000"/>
                  </a:solidFill>
                  <a:effectLst/>
                  <a:uLnTx/>
                  <a:uFillTx/>
                  <a:cs typeface="Times New Roman" pitchFamily="18" charset="0"/>
                </a:rPr>
                <a:t>, </a:t>
              </a:r>
              <a:r>
                <a:rPr kumimoji="0" lang="en-US" b="1" i="0" u="none" strike="noStrike" kern="1200" cap="none" spc="0" normalizeH="0" baseline="0" noProof="0" dirty="0" err="1">
                  <a:ln>
                    <a:noFill/>
                  </a:ln>
                  <a:solidFill>
                    <a:srgbClr val="000000"/>
                  </a:solidFill>
                  <a:effectLst/>
                  <a:uLnTx/>
                  <a:uFillTx/>
                  <a:cs typeface="Times New Roman" pitchFamily="18" charset="0"/>
                </a:rPr>
                <a:t>mở</a:t>
              </a:r>
              <a:r>
                <a:rPr kumimoji="0" lang="en-US" b="1" i="0" u="none" strike="noStrike" kern="1200" cap="none" spc="0" normalizeH="0" baseline="0" noProof="0" dirty="0">
                  <a:ln>
                    <a:noFill/>
                  </a:ln>
                  <a:solidFill>
                    <a:srgbClr val="000000"/>
                  </a:solidFill>
                  <a:effectLst/>
                  <a:uLnTx/>
                  <a:uFillTx/>
                  <a:cs typeface="Times New Roman" pitchFamily="18" charset="0"/>
                </a:rPr>
                <a:t> MC </a:t>
              </a:r>
              <a:r>
                <a:rPr kumimoji="0" lang="en-US" b="1" i="0" u="none" strike="noStrike" kern="1200" cap="none" spc="0" normalizeH="0" baseline="0" noProof="0" dirty="0" err="1">
                  <a:ln>
                    <a:noFill/>
                  </a:ln>
                  <a:solidFill>
                    <a:srgbClr val="000000"/>
                  </a:solidFill>
                  <a:effectLst/>
                  <a:uLnTx/>
                  <a:uFillTx/>
                  <a:cs typeface="Times New Roman" pitchFamily="18" charset="0"/>
                </a:rPr>
                <a:t>trả</a:t>
              </a:r>
              <a:r>
                <a:rPr kumimoji="0" lang="en-US" b="1" i="0" u="none" strike="noStrike" kern="1200" cap="none" spc="0" normalizeH="0" baseline="0" noProof="0" dirty="0">
                  <a:ln>
                    <a:noFill/>
                  </a:ln>
                  <a:solidFill>
                    <a:srgbClr val="000000"/>
                  </a:solidFill>
                  <a:effectLst/>
                  <a:uLnTx/>
                  <a:uFillTx/>
                  <a:cs typeface="Times New Roman" pitchFamily="18" charset="0"/>
                </a:rPr>
                <a:t> </a:t>
              </a:r>
              <a:r>
                <a:rPr kumimoji="0" lang="en-US" b="1" i="0" u="none" strike="noStrike" kern="1200" cap="none" spc="0" normalizeH="0" baseline="0" noProof="0" dirty="0" err="1">
                  <a:ln>
                    <a:noFill/>
                  </a:ln>
                  <a:solidFill>
                    <a:srgbClr val="000000"/>
                  </a:solidFill>
                  <a:effectLst/>
                  <a:uLnTx/>
                  <a:uFillTx/>
                  <a:cs typeface="Times New Roman" pitchFamily="18" charset="0"/>
                </a:rPr>
                <a:t>lời</a:t>
              </a:r>
              <a:endParaRPr kumimoji="0" lang="en-US" b="1" i="0" u="none" strike="noStrike" kern="1200" cap="none" spc="0" normalizeH="0" baseline="0" noProof="0" dirty="0">
                <a:ln>
                  <a:noFill/>
                </a:ln>
                <a:solidFill>
                  <a:srgbClr val="000000"/>
                </a:solidFill>
                <a:effectLst/>
                <a:uLnTx/>
                <a:uFillTx/>
                <a:cs typeface="Times New Roman"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cs typeface="Times New Roman"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cs typeface="Times New Roman" pitchFamily="18" charset="0"/>
              </a:endParaRPr>
            </a:p>
          </p:txBody>
        </p:sp>
        <p:pic>
          <p:nvPicPr>
            <p:cNvPr id="29" name="Picture 2" descr="Để con học tốt Toán- cha mẹ cần làm gì">
              <a:extLst>
                <a:ext uri="{FF2B5EF4-FFF2-40B4-BE49-F238E27FC236}">
                  <a16:creationId xmlns:a16="http://schemas.microsoft.com/office/drawing/2014/main" xmlns="" id="{9D394DCD-0054-458E-B275-14F0D393493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138" r="64164" b="8611"/>
            <a:stretch/>
          </p:blipFill>
          <p:spPr bwMode="auto">
            <a:xfrm>
              <a:off x="3501199" y="2565589"/>
              <a:ext cx="1093416" cy="119680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0" name="Straight Connector 29">
            <a:extLst>
              <a:ext uri="{FF2B5EF4-FFF2-40B4-BE49-F238E27FC236}">
                <a16:creationId xmlns:a16="http://schemas.microsoft.com/office/drawing/2014/main" xmlns="" id="{7C420ABF-4470-452C-9560-47579677E55A}"/>
              </a:ext>
            </a:extLst>
          </p:cNvPr>
          <p:cNvCxnSpPr/>
          <p:nvPr/>
        </p:nvCxnSpPr>
        <p:spPr>
          <a:xfrm>
            <a:off x="45409" y="12951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884854" y="-45355"/>
            <a:ext cx="7249648" cy="1306121"/>
            <a:chOff x="1884854" y="-45355"/>
            <a:chExt cx="7249648" cy="1306121"/>
          </a:xfrm>
        </p:grpSpPr>
        <p:sp>
          <p:nvSpPr>
            <p:cNvPr id="27" name="Rectangle 26">
              <a:extLst>
                <a:ext uri="{FF2B5EF4-FFF2-40B4-BE49-F238E27FC236}">
                  <a16:creationId xmlns:a16="http://schemas.microsoft.com/office/drawing/2014/main" xmlns="" id="{88EBCF4B-24AB-4D09-99C3-A080D0FB8406}"/>
                </a:ext>
              </a:extLst>
            </p:cNvPr>
            <p:cNvSpPr/>
            <p:nvPr/>
          </p:nvSpPr>
          <p:spPr>
            <a:xfrm>
              <a:off x="2771768" y="1703"/>
              <a:ext cx="6362734"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prstClr val="white">
                        <a:lumMod val="50000"/>
                      </a:prstClr>
                    </a:outerShdw>
                  </a:effectLst>
                  <a:uLnTx/>
                  <a:uFillTx/>
                  <a:latin typeface="Times New Roman" pitchFamily="18" charset="0"/>
                  <a:cs typeface="Times New Roman" pitchFamily="18" charset="0"/>
                </a:rPr>
                <a:t>KHỞI ĐỘNG</a:t>
              </a:r>
              <a:endParaRPr kumimoji="0" lang="en-US" sz="80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prstClr val="white">
                      <a:lumMod val="50000"/>
                    </a:prstClr>
                  </a:outerShdw>
                </a:effectLst>
                <a:uLnTx/>
                <a:uFillTx/>
                <a:latin typeface="Times New Roman" pitchFamily="18" charset="0"/>
                <a:cs typeface="Times New Roman" pitchFamily="18" charset="0"/>
              </a:endParaRPr>
            </a:p>
          </p:txBody>
        </p: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xmlns="" id="{135A1D72-94F7-400B-8759-3904BDFACF3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1884854" y="-45355"/>
              <a:ext cx="1272858" cy="1306121"/>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536" y="1473493"/>
            <a:ext cx="3969628" cy="2771648"/>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64143" y="1431932"/>
            <a:ext cx="3273374" cy="3273374"/>
          </a:xfrm>
          <a:prstGeom prst="rect">
            <a:avLst/>
          </a:prstGeom>
        </p:spPr>
      </p:pic>
    </p:spTree>
    <p:extLst>
      <p:ext uri="{BB962C8B-B14F-4D97-AF65-F5344CB8AC3E}">
        <p14:creationId xmlns:p14="http://schemas.microsoft.com/office/powerpoint/2010/main" val="4109428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177635" y="228124"/>
            <a:ext cx="9324109" cy="5940088"/>
          </a:xfrm>
          <a:prstGeom prst="rect">
            <a:avLst/>
          </a:prstGeom>
        </p:spPr>
        <p:txBody>
          <a:bodyPr wrap="square">
            <a:spAutoFit/>
          </a:bodyPr>
          <a:lstStyle/>
          <a:p>
            <a:pPr marL="30480" marR="30480" algn="just">
              <a:lnSpc>
                <a:spcPts val="1800"/>
              </a:lnSpc>
              <a:spcAft>
                <a:spcPts val="1200"/>
              </a:spcAft>
            </a:pPr>
            <a:r>
              <a:rPr lang="en-US" b="1" dirty="0" err="1">
                <a:solidFill>
                  <a:srgbClr val="000000"/>
                </a:solidFill>
                <a:latin typeface="Times New Roman"/>
                <a:ea typeface="Times New Roman"/>
              </a:rPr>
              <a:t>Câu</a:t>
            </a:r>
            <a:r>
              <a:rPr lang="en-US" b="1" dirty="0">
                <a:solidFill>
                  <a:srgbClr val="000000"/>
                </a:solidFill>
                <a:latin typeface="Times New Roman"/>
                <a:ea typeface="Times New Roman"/>
              </a:rPr>
              <a:t> </a:t>
            </a:r>
            <a:r>
              <a:rPr lang="en-US" b="1" dirty="0" smtClean="0">
                <a:solidFill>
                  <a:srgbClr val="000000"/>
                </a:solidFill>
                <a:latin typeface="Times New Roman"/>
                <a:ea typeface="Times New Roman"/>
              </a:rPr>
              <a:t>5: </a:t>
            </a:r>
            <a:r>
              <a:rPr lang="en-US" b="1" dirty="0" err="1">
                <a:solidFill>
                  <a:srgbClr val="000000"/>
                </a:solidFill>
                <a:latin typeface="Times New Roman"/>
                <a:ea typeface="Times New Roman"/>
              </a:rPr>
              <a:t>Hội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nghị</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thượng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đỉnh</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Liên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Hiệp</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Quốc</a:t>
            </a:r>
            <a:r>
              <a:rPr lang="en-US" b="1" dirty="0">
                <a:solidFill>
                  <a:srgbClr val="000000"/>
                </a:solidFill>
                <a:latin typeface="Times New Roman"/>
                <a:ea typeface="Times New Roman"/>
              </a:rPr>
              <a:t> (COP21) </a:t>
            </a:r>
            <a:r>
              <a:rPr lang="en-US" b="1" dirty="0" err="1">
                <a:solidFill>
                  <a:srgbClr val="000000"/>
                </a:solidFill>
                <a:latin typeface="Times New Roman"/>
                <a:ea typeface="Times New Roman"/>
              </a:rPr>
              <a:t>năm</a:t>
            </a:r>
            <a:r>
              <a:rPr lang="en-US" b="1" dirty="0">
                <a:solidFill>
                  <a:srgbClr val="000000"/>
                </a:solidFill>
                <a:latin typeface="Times New Roman"/>
                <a:ea typeface="Times New Roman"/>
              </a:rPr>
              <a:t> 2015 </a:t>
            </a:r>
            <a:r>
              <a:rPr lang="en-US" b="1" dirty="0" err="1">
                <a:solidFill>
                  <a:srgbClr val="000000"/>
                </a:solidFill>
                <a:latin typeface="Times New Roman"/>
                <a:ea typeface="Times New Roman"/>
              </a:rPr>
              <a:t>về</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biến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đổi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khí</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hậu</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diễn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ra</a:t>
            </a:r>
            <a:r>
              <a:rPr lang="en-US" b="1" dirty="0">
                <a:solidFill>
                  <a:srgbClr val="000000"/>
                </a:solidFill>
                <a:latin typeface="Times New Roman"/>
                <a:ea typeface="Times New Roman"/>
              </a:rPr>
              <a:t> ở</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A. </a:t>
            </a:r>
            <a:r>
              <a:rPr lang="en-US" dirty="0" err="1">
                <a:solidFill>
                  <a:srgbClr val="000000"/>
                </a:solidFill>
                <a:latin typeface="Times New Roman"/>
                <a:ea typeface="Times New Roman"/>
              </a:rPr>
              <a:t>Béc-lin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Đức</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B. </a:t>
            </a:r>
            <a:r>
              <a:rPr lang="en-US" dirty="0" err="1">
                <a:solidFill>
                  <a:srgbClr val="000000"/>
                </a:solidFill>
                <a:latin typeface="Times New Roman"/>
                <a:ea typeface="Times New Roman"/>
              </a:rPr>
              <a:t>Luân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Đôn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Anh</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C. Pa-</a:t>
            </a:r>
            <a:r>
              <a:rPr lang="en-US" dirty="0" err="1">
                <a:solidFill>
                  <a:srgbClr val="000000"/>
                </a:solidFill>
                <a:latin typeface="Times New Roman"/>
                <a:ea typeface="Times New Roman"/>
              </a:rPr>
              <a:t>ri</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Pháp</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D. Roma (Italia).</a:t>
            </a:r>
            <a:endParaRPr lang="en-US" dirty="0">
              <a:latin typeface="Times New Roman"/>
              <a:ea typeface="Calibri"/>
            </a:endParaRPr>
          </a:p>
          <a:p>
            <a:pPr marL="30480" marR="30480" algn="just">
              <a:lnSpc>
                <a:spcPts val="1800"/>
              </a:lnSpc>
              <a:spcAft>
                <a:spcPts val="1200"/>
              </a:spcAft>
            </a:pPr>
            <a:r>
              <a:rPr lang="en-US" b="1" dirty="0" err="1">
                <a:solidFill>
                  <a:srgbClr val="000000"/>
                </a:solidFill>
                <a:latin typeface="Times New Roman"/>
                <a:ea typeface="Times New Roman"/>
              </a:rPr>
              <a:t>Câu</a:t>
            </a:r>
            <a:r>
              <a:rPr lang="en-US" b="1" dirty="0">
                <a:solidFill>
                  <a:srgbClr val="000000"/>
                </a:solidFill>
                <a:latin typeface="Times New Roman"/>
                <a:ea typeface="Times New Roman"/>
              </a:rPr>
              <a:t> </a:t>
            </a:r>
            <a:r>
              <a:rPr lang="en-US" b="1" dirty="0" smtClean="0">
                <a:solidFill>
                  <a:srgbClr val="000000"/>
                </a:solidFill>
                <a:latin typeface="Times New Roman"/>
                <a:ea typeface="Times New Roman"/>
              </a:rPr>
              <a:t>6:</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Biến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đổi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khí</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hậu</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làm</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nước</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biển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dâng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ảnh</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hưởng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lớn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nhất</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đến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vùng</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A. </a:t>
            </a:r>
            <a:r>
              <a:rPr lang="en-US" dirty="0" err="1">
                <a:solidFill>
                  <a:srgbClr val="000000"/>
                </a:solidFill>
                <a:latin typeface="Times New Roman"/>
                <a:ea typeface="Times New Roman"/>
              </a:rPr>
              <a:t>cao</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nguyên</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B. </a:t>
            </a:r>
            <a:r>
              <a:rPr lang="en-US" dirty="0" err="1">
                <a:solidFill>
                  <a:srgbClr val="000000"/>
                </a:solidFill>
                <a:latin typeface="Times New Roman"/>
                <a:ea typeface="Times New Roman"/>
              </a:rPr>
              <a:t>đồng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bằng</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C. </a:t>
            </a:r>
            <a:r>
              <a:rPr lang="en-US" dirty="0" err="1">
                <a:solidFill>
                  <a:srgbClr val="000000"/>
                </a:solidFill>
                <a:latin typeface="Times New Roman"/>
                <a:ea typeface="Times New Roman"/>
              </a:rPr>
              <a:t>đồi</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D. </a:t>
            </a:r>
            <a:r>
              <a:rPr lang="en-US" dirty="0" err="1">
                <a:solidFill>
                  <a:srgbClr val="000000"/>
                </a:solidFill>
                <a:latin typeface="Times New Roman"/>
                <a:ea typeface="Times New Roman"/>
              </a:rPr>
              <a:t>núi</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b="1" dirty="0" err="1">
                <a:solidFill>
                  <a:srgbClr val="000000"/>
                </a:solidFill>
                <a:latin typeface="Times New Roman"/>
                <a:ea typeface="Times New Roman"/>
              </a:rPr>
              <a:t>Câu</a:t>
            </a:r>
            <a:r>
              <a:rPr lang="en-US" b="1" dirty="0">
                <a:solidFill>
                  <a:srgbClr val="000000"/>
                </a:solidFill>
                <a:latin typeface="Times New Roman"/>
                <a:ea typeface="Times New Roman"/>
              </a:rPr>
              <a:t> 7</a:t>
            </a:r>
            <a:r>
              <a:rPr lang="en-US" b="1" dirty="0" smtClean="0">
                <a:solidFill>
                  <a:srgbClr val="000000"/>
                </a:solidFill>
                <a:latin typeface="Times New Roman"/>
                <a:ea typeface="Times New Roman"/>
              </a:rPr>
              <a:t>:</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Hoạt</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động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ứng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phó</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với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biến</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đổi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khí</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hậu</a:t>
            </a:r>
            <a:r>
              <a:rPr lang="en-US" b="1" dirty="0">
                <a:solidFill>
                  <a:srgbClr val="000000"/>
                </a:solidFill>
                <a:latin typeface="Times New Roman"/>
                <a:ea typeface="Times New Roman"/>
              </a:rPr>
              <a:t> </a:t>
            </a:r>
            <a:r>
              <a:rPr lang="en-US" b="1" i="1" dirty="0" err="1">
                <a:solidFill>
                  <a:srgbClr val="000000"/>
                </a:solidFill>
                <a:latin typeface="Times New Roman"/>
                <a:ea typeface="Times New Roman"/>
              </a:rPr>
              <a:t>không</a:t>
            </a:r>
            <a:r>
              <a:rPr lang="en-US" b="1" i="1" dirty="0">
                <a:solidFill>
                  <a:srgbClr val="000000"/>
                </a:solidFill>
                <a:latin typeface="Times New Roman"/>
                <a:ea typeface="Times New Roman"/>
              </a:rPr>
              <a:t> </a:t>
            </a:r>
            <a:r>
              <a:rPr lang="en-US" b="1" i="1" dirty="0" err="1">
                <a:solidFill>
                  <a:srgbClr val="000000"/>
                </a:solidFill>
                <a:latin typeface="Times New Roman"/>
                <a:ea typeface="Times New Roman"/>
              </a:rPr>
              <a:t>phải</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là</a:t>
            </a:r>
            <a:r>
              <a:rPr lang="en-US" b="1"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A. </a:t>
            </a:r>
            <a:r>
              <a:rPr lang="en-US" dirty="0" err="1">
                <a:solidFill>
                  <a:srgbClr val="000000"/>
                </a:solidFill>
                <a:latin typeface="Times New Roman"/>
                <a:ea typeface="Times New Roman"/>
              </a:rPr>
              <a:t>tiết</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kiệm</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điện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nước</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B. </a:t>
            </a:r>
            <a:r>
              <a:rPr lang="en-US" dirty="0" err="1">
                <a:solidFill>
                  <a:srgbClr val="000000"/>
                </a:solidFill>
                <a:latin typeface="Times New Roman"/>
                <a:ea typeface="Times New Roman"/>
              </a:rPr>
              <a:t>trồng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nhiều</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cây</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xanh</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C. </a:t>
            </a:r>
            <a:r>
              <a:rPr lang="en-US" dirty="0" err="1">
                <a:solidFill>
                  <a:srgbClr val="000000"/>
                </a:solidFill>
                <a:latin typeface="Times New Roman"/>
                <a:ea typeface="Times New Roman"/>
              </a:rPr>
              <a:t>giảm</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thiểu</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chất</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thải</a:t>
            </a:r>
            <a:r>
              <a:rPr lang="en-US" dirty="0">
                <a:solidFill>
                  <a:srgbClr val="000000"/>
                </a:solidFill>
                <a:latin typeface="Times New Roman"/>
                <a:ea typeface="Times New Roman"/>
              </a:rPr>
              <a:t>.</a:t>
            </a:r>
            <a:endParaRPr lang="en-US" dirty="0">
              <a:latin typeface="Times New Roman"/>
              <a:ea typeface="Calibri"/>
            </a:endParaRPr>
          </a:p>
          <a:p>
            <a:pPr marL="30480" marR="30480" algn="just">
              <a:lnSpc>
                <a:spcPts val="1800"/>
              </a:lnSpc>
              <a:spcAft>
                <a:spcPts val="1200"/>
              </a:spcAft>
            </a:pPr>
            <a:r>
              <a:rPr lang="en-US" dirty="0">
                <a:solidFill>
                  <a:srgbClr val="000000"/>
                </a:solidFill>
                <a:latin typeface="Times New Roman"/>
                <a:ea typeface="Times New Roman"/>
              </a:rPr>
              <a:t>D. </a:t>
            </a:r>
            <a:r>
              <a:rPr lang="en-US" dirty="0" err="1">
                <a:solidFill>
                  <a:srgbClr val="000000"/>
                </a:solidFill>
                <a:latin typeface="Times New Roman"/>
                <a:ea typeface="Times New Roman"/>
              </a:rPr>
              <a:t>khai</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thác</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tài</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nguyên</a:t>
            </a:r>
            <a:r>
              <a:rPr lang="en-US" dirty="0">
                <a:solidFill>
                  <a:srgbClr val="000000"/>
                </a:solidFill>
                <a:latin typeface="Times New Roman"/>
                <a:ea typeface="Times New Roman"/>
              </a:rPr>
              <a:t>.</a:t>
            </a:r>
            <a:endParaRPr lang="en-US" dirty="0">
              <a:effectLst/>
              <a:latin typeface="Times New Roman"/>
              <a:ea typeface="Calibri"/>
            </a:endParaRPr>
          </a:p>
        </p:txBody>
      </p:sp>
    </p:spTree>
    <p:extLst>
      <p:ext uri="{BB962C8B-B14F-4D97-AF65-F5344CB8AC3E}">
        <p14:creationId xmlns:p14="http://schemas.microsoft.com/office/powerpoint/2010/main" val="395402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0F717289-1E76-48ED-9C32-6BF148DAB4B2}"/>
              </a:ext>
            </a:extLst>
          </p:cNvPr>
          <p:cNvGrpSpPr/>
          <p:nvPr/>
        </p:nvGrpSpPr>
        <p:grpSpPr>
          <a:xfrm>
            <a:off x="152399" y="0"/>
            <a:ext cx="12039600" cy="988142"/>
            <a:chOff x="152399" y="0"/>
            <a:chExt cx="12039600" cy="988142"/>
          </a:xfrm>
        </p:grpSpPr>
        <p:sp>
          <p:nvSpPr>
            <p:cNvPr id="4"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5" name="Oval 4">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p:cNvSpPr/>
          <p:nvPr/>
        </p:nvSpPr>
        <p:spPr>
          <a:xfrm>
            <a:off x="2272144" y="-50767"/>
            <a:ext cx="856210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BÀI 14. BIÊN ĐỔI KHÍ HẬU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VÀ ỨNG PHÓ VỚI BIÊN ĐỔI KHÍ HẬU</a:t>
            </a:r>
          </a:p>
        </p:txBody>
      </p:sp>
      <p:sp>
        <p:nvSpPr>
          <p:cNvPr id="10" name="TextBox 9"/>
          <p:cNvSpPr txBox="1"/>
          <p:nvPr/>
        </p:nvSpPr>
        <p:spPr>
          <a:xfrm>
            <a:off x="5110128" y="1246908"/>
            <a:ext cx="21114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smtClean="0">
                <a:solidFill>
                  <a:srgbClr val="FF0000"/>
                </a:solidFill>
                <a:latin typeface="Times New Roman" panose="02020603050405020304" pitchFamily="18" charset="0"/>
                <a:cs typeface="Times New Roman" panose="02020603050405020304" pitchFamily="18" charset="0"/>
              </a:rPr>
              <a:t>VẬN DỤNG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139734" y="1805919"/>
            <a:ext cx="12052265" cy="1179554"/>
          </a:xfrm>
          <a:prstGeom prst="rect">
            <a:avLst/>
          </a:prstGeom>
          <a:noFill/>
        </p:spPr>
        <p:txBody>
          <a:bodyPr wrap="square" rtlCol="0">
            <a:spAutoFit/>
          </a:bodyPr>
          <a:lstStyle/>
          <a:p>
            <a:pPr algn="just">
              <a:lnSpc>
                <a:spcPct val="115000"/>
              </a:lnSpc>
              <a:spcAft>
                <a:spcPts val="0"/>
              </a:spcAft>
            </a:pPr>
            <a:r>
              <a:rPr lang="en-US" sz="3200" b="1" dirty="0" err="1">
                <a:latin typeface="Times New Roman"/>
                <a:ea typeface="Times New Roman"/>
              </a:rPr>
              <a:t>Sưu</a:t>
            </a:r>
            <a:r>
              <a:rPr lang="en-US" sz="3200" b="1" dirty="0">
                <a:latin typeface="Times New Roman"/>
                <a:ea typeface="Times New Roman"/>
              </a:rPr>
              <a:t> </a:t>
            </a:r>
            <a:r>
              <a:rPr lang="en-US" sz="3200" b="1" dirty="0" err="1">
                <a:latin typeface="Times New Roman"/>
                <a:ea typeface="Times New Roman"/>
              </a:rPr>
              <a:t>tầm</a:t>
            </a:r>
            <a:r>
              <a:rPr lang="en-US" sz="3200" b="1" dirty="0">
                <a:latin typeface="Times New Roman"/>
                <a:ea typeface="Times New Roman"/>
              </a:rPr>
              <a:t> </a:t>
            </a:r>
            <a:r>
              <a:rPr lang="en-US" sz="3200" b="1" dirty="0" err="1">
                <a:latin typeface="Times New Roman"/>
                <a:ea typeface="Times New Roman"/>
              </a:rPr>
              <a:t>trên</a:t>
            </a:r>
            <a:r>
              <a:rPr lang="en-US" sz="3200" b="1" dirty="0">
                <a:latin typeface="Times New Roman"/>
                <a:ea typeface="Times New Roman"/>
              </a:rPr>
              <a:t> </a:t>
            </a:r>
            <a:r>
              <a:rPr lang="en-US" sz="3200" b="1" dirty="0" err="1">
                <a:latin typeface="Times New Roman"/>
                <a:ea typeface="Times New Roman"/>
              </a:rPr>
              <a:t>sách</a:t>
            </a:r>
            <a:r>
              <a:rPr lang="en-US" sz="3200" b="1" dirty="0">
                <a:latin typeface="Times New Roman"/>
                <a:ea typeface="Times New Roman"/>
              </a:rPr>
              <a:t> </a:t>
            </a:r>
            <a:r>
              <a:rPr lang="en-US" sz="3200" b="1" dirty="0" err="1">
                <a:latin typeface="Times New Roman"/>
                <a:ea typeface="Times New Roman"/>
              </a:rPr>
              <a:t>báo</a:t>
            </a:r>
            <a:r>
              <a:rPr lang="en-US" sz="3200" b="1" dirty="0">
                <a:latin typeface="Times New Roman"/>
                <a:ea typeface="Times New Roman"/>
              </a:rPr>
              <a:t>, internet </a:t>
            </a:r>
            <a:r>
              <a:rPr lang="en-US" sz="3200" b="1" dirty="0" err="1">
                <a:latin typeface="Times New Roman"/>
                <a:ea typeface="Times New Roman"/>
              </a:rPr>
              <a:t>những</a:t>
            </a:r>
            <a:r>
              <a:rPr lang="en-US" sz="3200" b="1" dirty="0">
                <a:latin typeface="Times New Roman"/>
                <a:ea typeface="Times New Roman"/>
              </a:rPr>
              <a:t> </a:t>
            </a:r>
            <a:r>
              <a:rPr lang="en-US" sz="3200" b="1" dirty="0" err="1">
                <a:latin typeface="Times New Roman"/>
                <a:ea typeface="Times New Roman"/>
              </a:rPr>
              <a:t>vụ</a:t>
            </a:r>
            <a:r>
              <a:rPr lang="en-US" sz="3200" b="1" dirty="0">
                <a:latin typeface="Times New Roman"/>
                <a:ea typeface="Times New Roman"/>
              </a:rPr>
              <a:t> </a:t>
            </a:r>
            <a:r>
              <a:rPr lang="en-US" sz="3200" b="1" dirty="0" err="1">
                <a:latin typeface="Times New Roman"/>
                <a:ea typeface="Times New Roman"/>
              </a:rPr>
              <a:t>thiên</a:t>
            </a:r>
            <a:r>
              <a:rPr lang="en-US" sz="3200" b="1" dirty="0">
                <a:latin typeface="Times New Roman"/>
                <a:ea typeface="Times New Roman"/>
              </a:rPr>
              <a:t> tai </a:t>
            </a:r>
            <a:r>
              <a:rPr lang="en-US" sz="3200" b="1" dirty="0" err="1">
                <a:latin typeface="Times New Roman"/>
                <a:ea typeface="Times New Roman"/>
              </a:rPr>
              <a:t>lớn</a:t>
            </a:r>
            <a:r>
              <a:rPr lang="en-US" sz="3200" b="1" dirty="0">
                <a:latin typeface="Times New Roman"/>
                <a:ea typeface="Times New Roman"/>
              </a:rPr>
              <a:t> </a:t>
            </a:r>
            <a:r>
              <a:rPr lang="en-US" sz="3200" b="1" dirty="0" err="1">
                <a:latin typeface="Times New Roman"/>
                <a:ea typeface="Times New Roman"/>
              </a:rPr>
              <a:t>trên</a:t>
            </a:r>
            <a:r>
              <a:rPr lang="en-US" sz="3200" b="1" dirty="0">
                <a:latin typeface="Times New Roman"/>
                <a:ea typeface="Times New Roman"/>
              </a:rPr>
              <a:t> TG? Theo </a:t>
            </a:r>
            <a:r>
              <a:rPr lang="en-US" sz="3200" b="1" dirty="0" err="1">
                <a:latin typeface="Times New Roman"/>
                <a:ea typeface="Times New Roman"/>
              </a:rPr>
              <a:t>em</a:t>
            </a:r>
            <a:r>
              <a:rPr lang="en-US" sz="3200" b="1" dirty="0">
                <a:latin typeface="Times New Roman"/>
                <a:ea typeface="Times New Roman"/>
              </a:rPr>
              <a:t> </a:t>
            </a:r>
            <a:r>
              <a:rPr lang="en-US" sz="3200" b="1" dirty="0" err="1">
                <a:latin typeface="Times New Roman"/>
                <a:ea typeface="Times New Roman"/>
              </a:rPr>
              <a:t>cần</a:t>
            </a:r>
            <a:r>
              <a:rPr lang="en-US" sz="3200" b="1" dirty="0">
                <a:latin typeface="Times New Roman"/>
                <a:ea typeface="Times New Roman"/>
              </a:rPr>
              <a:t> </a:t>
            </a:r>
            <a:r>
              <a:rPr lang="en-US" sz="3200" b="1" dirty="0" err="1">
                <a:latin typeface="Times New Roman"/>
                <a:ea typeface="Times New Roman"/>
              </a:rPr>
              <a:t>làm</a:t>
            </a:r>
            <a:r>
              <a:rPr lang="en-US" sz="3200" b="1" dirty="0">
                <a:latin typeface="Times New Roman"/>
                <a:ea typeface="Times New Roman"/>
              </a:rPr>
              <a:t> </a:t>
            </a:r>
            <a:r>
              <a:rPr lang="en-US" sz="3200" b="1" dirty="0" err="1">
                <a:latin typeface="Times New Roman"/>
                <a:ea typeface="Times New Roman"/>
              </a:rPr>
              <a:t>gì</a:t>
            </a:r>
            <a:r>
              <a:rPr lang="en-US" sz="3200" b="1" dirty="0">
                <a:latin typeface="Times New Roman"/>
                <a:ea typeface="Times New Roman"/>
              </a:rPr>
              <a:t> </a:t>
            </a:r>
            <a:r>
              <a:rPr lang="en-US" sz="3200" b="1" dirty="0" err="1">
                <a:latin typeface="Times New Roman"/>
                <a:ea typeface="Times New Roman"/>
              </a:rPr>
              <a:t>để</a:t>
            </a:r>
            <a:r>
              <a:rPr lang="en-US" sz="3200" b="1" dirty="0">
                <a:latin typeface="Times New Roman"/>
                <a:ea typeface="Times New Roman"/>
              </a:rPr>
              <a:t> </a:t>
            </a:r>
            <a:r>
              <a:rPr lang="en-US" sz="3200" b="1" dirty="0" err="1">
                <a:latin typeface="Times New Roman"/>
                <a:ea typeface="Times New Roman"/>
              </a:rPr>
              <a:t>phòng</a:t>
            </a:r>
            <a:r>
              <a:rPr lang="en-US" sz="3200" b="1" dirty="0">
                <a:latin typeface="Times New Roman"/>
                <a:ea typeface="Times New Roman"/>
              </a:rPr>
              <a:t> </a:t>
            </a:r>
            <a:r>
              <a:rPr lang="en-US" sz="3200" b="1" dirty="0" err="1">
                <a:latin typeface="Times New Roman"/>
                <a:ea typeface="Times New Roman"/>
              </a:rPr>
              <a:t>chống</a:t>
            </a:r>
            <a:r>
              <a:rPr lang="en-US" sz="3200" b="1" dirty="0">
                <a:latin typeface="Times New Roman"/>
                <a:ea typeface="Times New Roman"/>
              </a:rPr>
              <a:t> </a:t>
            </a:r>
            <a:r>
              <a:rPr lang="en-US" sz="3200" b="1" dirty="0" err="1">
                <a:latin typeface="Times New Roman"/>
                <a:ea typeface="Times New Roman"/>
              </a:rPr>
              <a:t>thiên</a:t>
            </a:r>
            <a:r>
              <a:rPr lang="en-US" sz="3200" b="1" dirty="0">
                <a:latin typeface="Times New Roman"/>
                <a:ea typeface="Times New Roman"/>
              </a:rPr>
              <a:t> tai?</a:t>
            </a:r>
            <a:endParaRPr lang="en-US" sz="3200" b="1" dirty="0">
              <a:effectLst/>
              <a:latin typeface="Times New Roman"/>
              <a:ea typeface="Calibri"/>
            </a:endParaRPr>
          </a:p>
        </p:txBody>
      </p:sp>
    </p:spTree>
    <p:extLst>
      <p:ext uri="{BB962C8B-B14F-4D97-AF65-F5344CB8AC3E}">
        <p14:creationId xmlns:p14="http://schemas.microsoft.com/office/powerpoint/2010/main" val="24937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82A5F716-98EF-42EF-A471-87C6DFDCC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xmlns="" id="{B87687D8-4EF1-4EF2-BF7E-74BB4A3D1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362" name="Picture 2" descr="Thông báo | Trung tâm Nghiên cứu Sáng kiến Phát triển Cộng đồng">
            <a:extLst>
              <a:ext uri="{FF2B5EF4-FFF2-40B4-BE49-F238E27FC236}">
                <a16:creationId xmlns:a16="http://schemas.microsoft.com/office/drawing/2014/main" xmlns="" id="{3BA46C1F-0545-44BD-B71E-2787DF16A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6" b="1"/>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44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xmlns=""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E0CF2BFF-CFE7-408C-9C05-9B930B019C93}"/>
              </a:ext>
            </a:extLst>
          </p:cNvPr>
          <p:cNvSpPr txBox="1"/>
          <p:nvPr/>
        </p:nvSpPr>
        <p:spPr>
          <a:xfrm>
            <a:off x="3200400" y="4769400"/>
            <a:ext cx="9116291" cy="1077218"/>
          </a:xfrm>
          <a:prstGeom prst="rect">
            <a:avLst/>
          </a:prstGeom>
          <a:noFill/>
          <a:ln w="12700">
            <a:solidFill>
              <a:schemeClr val="tx1"/>
            </a:solidFill>
          </a:ln>
        </p:spPr>
        <p:txBody>
          <a:bodyPr wrap="square" rtlCol="0">
            <a:spAutoFit/>
          </a:bodyPr>
          <a:lstStyle/>
          <a:p>
            <a:pPr algn="ctr"/>
            <a:r>
              <a:rPr lang="en-US" sz="3200" dirty="0" err="1" smtClean="0">
                <a:solidFill>
                  <a:srgbClr val="FFFF00"/>
                </a:solidFill>
                <a:latin typeface="Times New Roman" panose="02020603050405020304" pitchFamily="18" charset="0"/>
                <a:cs typeface="Times New Roman" panose="02020603050405020304" pitchFamily="18" charset="0"/>
              </a:rPr>
              <a:t>Tiết</a:t>
            </a:r>
            <a:r>
              <a:rPr lang="en-US" sz="3200" dirty="0" smtClean="0">
                <a:solidFill>
                  <a:srgbClr val="FFFF00"/>
                </a:solidFill>
                <a:latin typeface="Times New Roman" panose="02020603050405020304" pitchFamily="18" charset="0"/>
                <a:cs typeface="Times New Roman" panose="02020603050405020304" pitchFamily="18" charset="0"/>
              </a:rPr>
              <a:t> 34- BÀI </a:t>
            </a:r>
            <a:r>
              <a:rPr lang="en-US" sz="3200" dirty="0">
                <a:solidFill>
                  <a:srgbClr val="FFFF00"/>
                </a:solidFill>
                <a:latin typeface="Times New Roman" panose="02020603050405020304" pitchFamily="18" charset="0"/>
                <a:cs typeface="Times New Roman" panose="02020603050405020304" pitchFamily="18" charset="0"/>
              </a:rPr>
              <a:t>14. BIÊN ĐỔI KHÍ HẬU </a:t>
            </a:r>
          </a:p>
          <a:p>
            <a:pPr algn="ctr"/>
            <a:r>
              <a:rPr lang="en-US" sz="3200" dirty="0">
                <a:solidFill>
                  <a:srgbClr val="FFFF00"/>
                </a:solidFill>
                <a:latin typeface="Times New Roman" panose="02020603050405020304" pitchFamily="18" charset="0"/>
                <a:cs typeface="Times New Roman" panose="02020603050405020304" pitchFamily="18" charset="0"/>
              </a:rPr>
              <a:t>VÀ ỨNG PHÓ VỚI BIÊN ĐỔI KHÍ </a:t>
            </a:r>
            <a:r>
              <a:rPr lang="en-US" sz="3200" dirty="0" smtClean="0">
                <a:solidFill>
                  <a:srgbClr val="FFFF00"/>
                </a:solidFill>
                <a:latin typeface="Times New Roman" panose="02020603050405020304" pitchFamily="18" charset="0"/>
                <a:cs typeface="Times New Roman" panose="02020603050405020304" pitchFamily="18" charset="0"/>
              </a:rPr>
              <a:t>HẬU ( </a:t>
            </a:r>
            <a:r>
              <a:rPr lang="en-US" sz="3200" dirty="0" err="1" smtClean="0">
                <a:solidFill>
                  <a:srgbClr val="FFFF00"/>
                </a:solidFill>
                <a:latin typeface="Times New Roman" panose="02020603050405020304" pitchFamily="18" charset="0"/>
                <a:cs typeface="Times New Roman" panose="02020603050405020304" pitchFamily="18" charset="0"/>
              </a:rPr>
              <a:t>tiếp</a:t>
            </a:r>
            <a:r>
              <a:rPr lang="en-US" sz="3200" dirty="0" smtClean="0">
                <a:solidFill>
                  <a:srgbClr val="FFFF00"/>
                </a:solidFill>
                <a:latin typeface="Times New Roman" panose="02020603050405020304" pitchFamily="18" charset="0"/>
                <a:cs typeface="Times New Roman" panose="02020603050405020304" pitchFamily="18" charset="0"/>
              </a:rPr>
              <a:t>)</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62807" y="522387"/>
            <a:ext cx="2986116" cy="5324231"/>
            <a:chOff x="-62807" y="522387"/>
            <a:chExt cx="2986116" cy="532423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07" y="522387"/>
              <a:ext cx="2986116" cy="27611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7" y="3283527"/>
              <a:ext cx="2986116" cy="2563091"/>
            </a:xfrm>
            <a:prstGeom prst="rect">
              <a:avLst/>
            </a:prstGeom>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418" y="246518"/>
            <a:ext cx="2899855" cy="23858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975" y="27709"/>
            <a:ext cx="2867025" cy="3255818"/>
          </a:xfrm>
          <a:prstGeom prst="rect">
            <a:avLst/>
          </a:prstGeom>
        </p:spPr>
      </p:pic>
    </p:spTree>
    <p:extLst>
      <p:ext uri="{BB962C8B-B14F-4D97-AF65-F5344CB8AC3E}">
        <p14:creationId xmlns:p14="http://schemas.microsoft.com/office/powerpoint/2010/main" val="22376239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0A711E6-F004-408C-BCC8-1B4BA1A6672A}"/>
              </a:ext>
            </a:extLst>
          </p:cNvPr>
          <p:cNvGrpSpPr/>
          <p:nvPr/>
        </p:nvGrpSpPr>
        <p:grpSpPr>
          <a:xfrm>
            <a:off x="1327810" y="110889"/>
            <a:ext cx="8992522" cy="1392367"/>
            <a:chOff x="1651369" y="110889"/>
            <a:chExt cx="8992522" cy="1392367"/>
          </a:xfrm>
        </p:grpSpPr>
        <p:sp>
          <p:nvSpPr>
            <p:cNvPr id="12" name="Flowchart: Terminator 11">
              <a:extLst>
                <a:ext uri="{FF2B5EF4-FFF2-40B4-BE49-F238E27FC236}">
                  <a16:creationId xmlns:a16="http://schemas.microsoft.com/office/drawing/2014/main" xmlns="" id="{A122B7F3-7E5E-4DB5-A97D-DDD0DFE00D65}"/>
                </a:ext>
              </a:extLst>
            </p:cNvPr>
            <p:cNvSpPr/>
            <p:nvPr/>
          </p:nvSpPr>
          <p:spPr>
            <a:xfrm>
              <a:off x="2445113" y="176711"/>
              <a:ext cx="8198778" cy="1151820"/>
            </a:xfrm>
            <a:prstGeom prst="flowChartTerminator">
              <a:avLst/>
            </a:prstGeom>
            <a:solidFill>
              <a:srgbClr val="37B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Times New Roman" pitchFamily="18" charset="0"/>
                  <a:cs typeface="Times New Roman" pitchFamily="18" charset="0"/>
                </a:rPr>
                <a:t>NỘI DUNG CHÍNH</a:t>
              </a:r>
              <a:endParaRPr lang="en-US" sz="4400" b="1" dirty="0">
                <a:solidFill>
                  <a:schemeClr val="tx1"/>
                </a:solidFill>
                <a:latin typeface="Times New Roman" pitchFamily="18" charset="0"/>
                <a:cs typeface="Times New Roman" pitchFamily="18" charset="0"/>
              </a:endParaRPr>
            </a:p>
          </p:txBody>
        </p:sp>
        <p:sp>
          <p:nvSpPr>
            <p:cNvPr id="15" name="Oval 14">
              <a:extLst>
                <a:ext uri="{FF2B5EF4-FFF2-40B4-BE49-F238E27FC236}">
                  <a16:creationId xmlns:a16="http://schemas.microsoft.com/office/drawing/2014/main" xmlns="" id="{297D1653-2833-49F0-9B5E-5149A0E812B3}"/>
                </a:ext>
              </a:extLst>
            </p:cNvPr>
            <p:cNvSpPr/>
            <p:nvPr/>
          </p:nvSpPr>
          <p:spPr>
            <a:xfrm>
              <a:off x="1651369" y="110889"/>
              <a:ext cx="1587488"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itchFamily="18" charset="0"/>
                  <a:cs typeface="Times New Roman" pitchFamily="18" charset="0"/>
                </a:rPr>
                <a:t>Bài</a:t>
              </a:r>
              <a:r>
                <a:rPr lang="en-US" sz="4000" b="1" dirty="0">
                  <a:solidFill>
                    <a:schemeClr val="tx1"/>
                  </a:solidFill>
                  <a:latin typeface="Times New Roman" pitchFamily="18" charset="0"/>
                  <a:cs typeface="Times New Roman" pitchFamily="18" charset="0"/>
                </a:rPr>
                <a:t> </a:t>
              </a:r>
              <a:r>
                <a:rPr lang="en-US" sz="4000" b="1" dirty="0" smtClean="0">
                  <a:solidFill>
                    <a:schemeClr val="tx1"/>
                  </a:solidFill>
                  <a:latin typeface="Times New Roman" pitchFamily="18" charset="0"/>
                  <a:cs typeface="Times New Roman" pitchFamily="18" charset="0"/>
                </a:rPr>
                <a:t>1</a:t>
              </a:r>
              <a:r>
                <a:rPr lang="vi-VN" sz="4000" b="1" dirty="0" smtClean="0">
                  <a:solidFill>
                    <a:schemeClr val="tx1"/>
                  </a:solidFill>
                  <a:latin typeface="Times New Roman" pitchFamily="18" charset="0"/>
                  <a:cs typeface="Times New Roman" pitchFamily="18" charset="0"/>
                </a:rPr>
                <a:t>4</a:t>
              </a:r>
              <a:endParaRPr lang="en-US" sz="4000" b="1" dirty="0">
                <a:solidFill>
                  <a:schemeClr val="tx1"/>
                </a:solidFill>
                <a:latin typeface="Times New Roman" pitchFamily="18" charset="0"/>
                <a:cs typeface="Times New Roman" pitchFamily="18" charset="0"/>
              </a:endParaRPr>
            </a:p>
          </p:txBody>
        </p:sp>
      </p:grpSp>
      <p:sp>
        <p:nvSpPr>
          <p:cNvPr id="27" name="Lưu đồ: Điểm Kết Thúc 147">
            <a:extLst>
              <a:ext uri="{FF2B5EF4-FFF2-40B4-BE49-F238E27FC236}">
                <a16:creationId xmlns:a16="http://schemas.microsoft.com/office/drawing/2014/main" xmlns="" id="{8F8739C1-CE0B-4E89-9F9F-11720B3E7998}"/>
              </a:ext>
            </a:extLst>
          </p:cNvPr>
          <p:cNvSpPr/>
          <p:nvPr/>
        </p:nvSpPr>
        <p:spPr>
          <a:xfrm>
            <a:off x="121046"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smtClean="0">
                <a:latin typeface="Times New Roman" pitchFamily="18" charset="0"/>
                <a:cs typeface="Times New Roman" pitchFamily="18" charset="0"/>
              </a:rPr>
              <a:t> </a:t>
            </a:r>
            <a:r>
              <a:rPr lang="nl-NL" sz="3200" b="1" dirty="0">
                <a:solidFill>
                  <a:srgbClr val="FFFF00"/>
                </a:solidFill>
                <a:latin typeface="Times New Roman" panose="02020603050405020304" pitchFamily="18" charset="0"/>
                <a:cs typeface="Times New Roman" panose="02020603050405020304" pitchFamily="18" charset="0"/>
              </a:rPr>
              <a:t>Biến đổi khí hậu</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17" name="Lưu đồ: Điểm Kết Thúc 147">
            <a:extLst>
              <a:ext uri="{FF2B5EF4-FFF2-40B4-BE49-F238E27FC236}">
                <a16:creationId xmlns:a16="http://schemas.microsoft.com/office/drawing/2014/main" xmlns="" id="{E811D9EE-FD52-4105-A44D-D4832D87D015}"/>
              </a:ext>
            </a:extLst>
          </p:cNvPr>
          <p:cNvSpPr/>
          <p:nvPr/>
        </p:nvSpPr>
        <p:spPr>
          <a:xfrm>
            <a:off x="4160928"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FFFF00"/>
                </a:solidFill>
                <a:latin typeface="Times New Roman" panose="02020603050405020304" pitchFamily="18" charset="0"/>
                <a:cs typeface="Times New Roman" panose="02020603050405020304" pitchFamily="18" charset="0"/>
              </a:rPr>
              <a:t>Phòng tránh thiên tai và ứng phó với biến đổi khí hậu</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20" name="Lưu đồ: Điểm Kết Thúc 147">
            <a:extLst>
              <a:ext uri="{FF2B5EF4-FFF2-40B4-BE49-F238E27FC236}">
                <a16:creationId xmlns:a16="http://schemas.microsoft.com/office/drawing/2014/main" xmlns="" id="{8729F160-0626-4E85-ADD4-E3AF3A129E84}"/>
              </a:ext>
            </a:extLst>
          </p:cNvPr>
          <p:cNvSpPr/>
          <p:nvPr/>
        </p:nvSpPr>
        <p:spPr>
          <a:xfrm>
            <a:off x="8172671" y="2154446"/>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00"/>
                </a:solidFill>
                <a:latin typeface="Times New Roman" pitchFamily="18" charset="0"/>
                <a:cs typeface="Times New Roman" panose="02020603050405020304" pitchFamily="18" charset="0"/>
              </a:rPr>
              <a:t>Luyện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tập</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Vận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dụng</a:t>
            </a:r>
            <a:endParaRPr lang="en-US" sz="1400" b="1" dirty="0">
              <a:solidFill>
                <a:srgbClr val="FFFF00"/>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xmlns="" id="{631C2FDD-0D1E-4F65-9968-EDA7BD16D0A4}"/>
              </a:ext>
            </a:extLst>
          </p:cNvPr>
          <p:cNvSpPr/>
          <p:nvPr/>
        </p:nvSpPr>
        <p:spPr>
          <a:xfrm>
            <a:off x="1703673" y="167250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1</a:t>
            </a:r>
          </a:p>
        </p:txBody>
      </p:sp>
      <p:sp>
        <p:nvSpPr>
          <p:cNvPr id="22" name="Oval 21">
            <a:extLst>
              <a:ext uri="{FF2B5EF4-FFF2-40B4-BE49-F238E27FC236}">
                <a16:creationId xmlns:a16="http://schemas.microsoft.com/office/drawing/2014/main" xmlns="" id="{950B4B8F-12ED-476A-A843-D2CB7045A48B}"/>
              </a:ext>
            </a:extLst>
          </p:cNvPr>
          <p:cNvSpPr/>
          <p:nvPr/>
        </p:nvSpPr>
        <p:spPr>
          <a:xfrm>
            <a:off x="5778646"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2</a:t>
            </a:r>
          </a:p>
        </p:txBody>
      </p:sp>
      <p:sp>
        <p:nvSpPr>
          <p:cNvPr id="29" name="Oval 28">
            <a:extLst>
              <a:ext uri="{FF2B5EF4-FFF2-40B4-BE49-F238E27FC236}">
                <a16:creationId xmlns:a16="http://schemas.microsoft.com/office/drawing/2014/main" xmlns="" id="{596CBE3F-331B-48A3-9265-30F141D4301C}"/>
              </a:ext>
            </a:extLst>
          </p:cNvPr>
          <p:cNvSpPr/>
          <p:nvPr/>
        </p:nvSpPr>
        <p:spPr>
          <a:xfrm>
            <a:off x="9841201"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3</a:t>
            </a:r>
          </a:p>
        </p:txBody>
      </p:sp>
      <p:pic>
        <p:nvPicPr>
          <p:cNvPr id="2054" name="Picture 6" descr="VÌ SAO NÊN CHO TRẺ HỌC TIẾNG NHẬT NGAY TỪ NHỎ">
            <a:extLst>
              <a:ext uri="{FF2B5EF4-FFF2-40B4-BE49-F238E27FC236}">
                <a16:creationId xmlns:a16="http://schemas.microsoft.com/office/drawing/2014/main" xmlns="" id="{BBA2460C-C63B-4FA5-ADA3-E37A19B57A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9" t="18518" r="13364"/>
          <a:stretch/>
        </p:blipFill>
        <p:spPr bwMode="auto">
          <a:xfrm>
            <a:off x="8647887" y="4449012"/>
            <a:ext cx="3053341" cy="19551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73" y="4437749"/>
            <a:ext cx="4019161" cy="19777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2315" y="4216473"/>
            <a:ext cx="2619375" cy="2420251"/>
          </a:xfrm>
          <a:prstGeom prst="rect">
            <a:avLst/>
          </a:prstGeom>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3" name="Rectangle 2"/>
          <p:cNvSpPr/>
          <p:nvPr/>
        </p:nvSpPr>
        <p:spPr>
          <a:xfrm>
            <a:off x="2272144" y="-50767"/>
            <a:ext cx="856210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BÀI 14. BIÊN ĐỔI KHÍ HẬU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VÀ ỨNG PHÓ VỚI BIÊN ĐỔI KHÍ HẬU</a:t>
            </a:r>
          </a:p>
        </p:txBody>
      </p:sp>
      <p:sp>
        <p:nvSpPr>
          <p:cNvPr id="10" name="TextBox 9"/>
          <p:cNvSpPr txBox="1"/>
          <p:nvPr/>
        </p:nvSpPr>
        <p:spPr>
          <a:xfrm>
            <a:off x="152400" y="856921"/>
            <a:ext cx="41392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III. Luyện</a:t>
            </a:r>
            <a:r>
              <a:rPr kumimoji="0" lang="nl-NL"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tập –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p:cNvGrpSpPr/>
          <p:nvPr/>
        </p:nvGrpSpPr>
        <p:grpSpPr>
          <a:xfrm>
            <a:off x="0" y="1770128"/>
            <a:ext cx="3463636" cy="4977036"/>
            <a:chOff x="0" y="1770128"/>
            <a:chExt cx="3865418" cy="497703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70128"/>
              <a:ext cx="3713018" cy="26910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61164"/>
              <a:ext cx="3463636" cy="2286000"/>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1654418359"/>
              </p:ext>
            </p:extLst>
          </p:nvPr>
        </p:nvGraphicFramePr>
        <p:xfrm>
          <a:off x="3476795" y="2646216"/>
          <a:ext cx="5093916" cy="4308764"/>
        </p:xfrm>
        <a:graphic>
          <a:graphicData uri="http://schemas.openxmlformats.org/drawingml/2006/table">
            <a:tbl>
              <a:tblPr firstRow="1" firstCol="1" bandRow="1">
                <a:tableStyleId>{5C22544A-7EE6-4342-B048-85BDC9FD1C3A}</a:tableStyleId>
              </a:tblPr>
              <a:tblGrid>
                <a:gridCol w="3194891">
                  <a:extLst>
                    <a:ext uri="{9D8B030D-6E8A-4147-A177-3AD203B41FA5}">
                      <a16:colId xmlns:a16="http://schemas.microsoft.com/office/drawing/2014/main" xmlns="" val="2990658750"/>
                    </a:ext>
                  </a:extLst>
                </a:gridCol>
                <a:gridCol w="1899025">
                  <a:extLst>
                    <a:ext uri="{9D8B030D-6E8A-4147-A177-3AD203B41FA5}">
                      <a16:colId xmlns:a16="http://schemas.microsoft.com/office/drawing/2014/main" xmlns="" val="948650192"/>
                    </a:ext>
                  </a:extLst>
                </a:gridCol>
              </a:tblGrid>
              <a:tr h="883068">
                <a:tc>
                  <a:txBody>
                    <a:bodyPr/>
                    <a:lstStyle/>
                    <a:p>
                      <a:pPr algn="ctr">
                        <a:lnSpc>
                          <a:spcPct val="115000"/>
                        </a:lnSpc>
                        <a:spcAft>
                          <a:spcPts val="0"/>
                        </a:spcAft>
                      </a:pPr>
                      <a:r>
                        <a:rPr lang="en-US" sz="1600" dirty="0" err="1">
                          <a:effectLst/>
                        </a:rPr>
                        <a:t>Yếu</a:t>
                      </a:r>
                      <a:r>
                        <a:rPr lang="en-US" sz="1600" dirty="0">
                          <a:effectLst/>
                        </a:rPr>
                        <a:t> </a:t>
                      </a:r>
                      <a:r>
                        <a:rPr lang="en-US" sz="1600" dirty="0" err="1">
                          <a:effectLst/>
                        </a:rPr>
                        <a:t>tố</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dirty="0" err="1">
                          <a:effectLst/>
                        </a:rPr>
                        <a:t>Biến</a:t>
                      </a:r>
                      <a:r>
                        <a:rPr lang="en-US" sz="1400" dirty="0">
                          <a:effectLst/>
                        </a:rPr>
                        <a:t> </a:t>
                      </a:r>
                      <a:r>
                        <a:rPr lang="en-US" sz="1400" dirty="0" err="1">
                          <a:effectLst/>
                        </a:rPr>
                        <a:t>đổi</a:t>
                      </a:r>
                      <a:r>
                        <a:rPr lang="en-US" sz="1400" dirty="0">
                          <a:effectLst/>
                        </a:rPr>
                        <a:t> </a:t>
                      </a:r>
                      <a:r>
                        <a:rPr lang="en-US" sz="1400" dirty="0" err="1">
                          <a:effectLst/>
                        </a:rPr>
                        <a:t>khí</a:t>
                      </a:r>
                      <a:r>
                        <a:rPr lang="en-US" sz="1400" dirty="0">
                          <a:effectLst/>
                        </a:rPr>
                        <a:t> </a:t>
                      </a:r>
                      <a:r>
                        <a:rPr lang="en-US" sz="1400" dirty="0" err="1">
                          <a:effectLst/>
                        </a:rPr>
                        <a:t>hậu</a:t>
                      </a:r>
                      <a:r>
                        <a:rPr lang="en-US" sz="1400" dirty="0">
                          <a:effectLst/>
                        </a:rPr>
                        <a:t> ở </a:t>
                      </a:r>
                      <a:r>
                        <a:rPr lang="en-US" sz="1400" dirty="0" err="1">
                          <a:effectLst/>
                        </a:rPr>
                        <a:t>Việt</a:t>
                      </a:r>
                      <a:r>
                        <a:rPr lang="en-US" sz="1400" dirty="0">
                          <a:effectLst/>
                        </a:rPr>
                        <a:t> Nam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63132848"/>
                  </a:ext>
                </a:extLst>
              </a:tr>
              <a:tr h="428212">
                <a:tc>
                  <a:txBody>
                    <a:bodyPr/>
                    <a:lstStyle/>
                    <a:p>
                      <a:pPr algn="just">
                        <a:lnSpc>
                          <a:spcPct val="115000"/>
                        </a:lnSpc>
                        <a:spcAft>
                          <a:spcPts val="0"/>
                        </a:spcAft>
                      </a:pPr>
                      <a:r>
                        <a:rPr lang="en-US" sz="1600" dirty="0" err="1">
                          <a:effectLst/>
                        </a:rPr>
                        <a:t>Nhiệt</a:t>
                      </a:r>
                      <a:r>
                        <a:rPr lang="en-US" sz="1600" dirty="0">
                          <a:effectLst/>
                        </a:rPr>
                        <a:t> </a:t>
                      </a:r>
                      <a:r>
                        <a:rPr lang="en-US" sz="1600" dirty="0" err="1">
                          <a:effectLst/>
                        </a:rPr>
                        <a:t>độ</a:t>
                      </a:r>
                      <a:r>
                        <a:rPr lang="en-US" sz="1600" dirty="0">
                          <a:effectLst/>
                        </a:rPr>
                        <a:t> </a:t>
                      </a:r>
                      <a:r>
                        <a:rPr lang="en-US" sz="1600" dirty="0" err="1">
                          <a:effectLst/>
                        </a:rPr>
                        <a:t>không</a:t>
                      </a:r>
                      <a:r>
                        <a:rPr lang="en-US" sz="1600" dirty="0">
                          <a:effectLst/>
                        </a:rPr>
                        <a:t> </a:t>
                      </a:r>
                      <a:r>
                        <a:rPr lang="en-US" sz="1600" dirty="0" err="1">
                          <a:effectLst/>
                        </a:rPr>
                        <a:t>khí</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36834427"/>
                  </a:ext>
                </a:extLst>
              </a:tr>
              <a:tr h="428212">
                <a:tc>
                  <a:txBody>
                    <a:bodyPr/>
                    <a:lstStyle/>
                    <a:p>
                      <a:pPr algn="just">
                        <a:lnSpc>
                          <a:spcPct val="115000"/>
                        </a:lnSpc>
                        <a:spcAft>
                          <a:spcPts val="0"/>
                        </a:spcAft>
                      </a:pPr>
                      <a:r>
                        <a:rPr lang="en-US" sz="1600" dirty="0" err="1">
                          <a:effectLst/>
                        </a:rPr>
                        <a:t>Lượng</a:t>
                      </a:r>
                      <a:r>
                        <a:rPr lang="en-US" sz="1600" dirty="0">
                          <a:effectLst/>
                        </a:rPr>
                        <a:t> </a:t>
                      </a:r>
                      <a:r>
                        <a:rPr lang="en-US" sz="1600" dirty="0" err="1">
                          <a:effectLst/>
                        </a:rPr>
                        <a:t>mưa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59088905"/>
                  </a:ext>
                </a:extLst>
              </a:tr>
              <a:tr h="428212">
                <a:tc>
                  <a:txBody>
                    <a:bodyPr/>
                    <a:lstStyle/>
                    <a:p>
                      <a:pPr algn="just">
                        <a:lnSpc>
                          <a:spcPct val="115000"/>
                        </a:lnSpc>
                        <a:spcAft>
                          <a:spcPts val="0"/>
                        </a:spcAft>
                      </a:pPr>
                      <a:r>
                        <a:rPr lang="en-US" sz="1600" dirty="0" err="1">
                          <a:effectLst/>
                        </a:rPr>
                        <a:t>Băng</a:t>
                      </a:r>
                      <a:r>
                        <a:rPr lang="en-US" sz="1600" dirty="0">
                          <a:effectLst/>
                        </a:rPr>
                        <a:t> </a:t>
                      </a:r>
                      <a:r>
                        <a:rPr lang="en-US" sz="1600" dirty="0" err="1">
                          <a:effectLst/>
                        </a:rPr>
                        <a:t>trên</a:t>
                      </a:r>
                      <a:r>
                        <a:rPr lang="en-US" sz="1600" dirty="0">
                          <a:effectLst/>
                        </a:rPr>
                        <a:t> </a:t>
                      </a:r>
                      <a:r>
                        <a:rPr lang="en-US" sz="1600" dirty="0" err="1">
                          <a:effectLst/>
                        </a:rPr>
                        <a:t>núi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13636030"/>
                  </a:ext>
                </a:extLst>
              </a:tr>
              <a:tr h="428212">
                <a:tc>
                  <a:txBody>
                    <a:bodyPr/>
                    <a:lstStyle/>
                    <a:p>
                      <a:pPr algn="just">
                        <a:lnSpc>
                          <a:spcPct val="115000"/>
                        </a:lnSpc>
                        <a:spcAft>
                          <a:spcPts val="0"/>
                        </a:spcAft>
                      </a:pPr>
                      <a:r>
                        <a:rPr lang="en-US" sz="1600" dirty="0" err="1">
                          <a:effectLst/>
                        </a:rPr>
                        <a:t>Băng</a:t>
                      </a:r>
                      <a:r>
                        <a:rPr lang="en-US" sz="1600" dirty="0">
                          <a:effectLst/>
                        </a:rPr>
                        <a:t> ở </a:t>
                      </a:r>
                      <a:r>
                        <a:rPr lang="en-US" sz="1600" dirty="0" err="1">
                          <a:effectLst/>
                        </a:rPr>
                        <a:t>cực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70523812"/>
                  </a:ext>
                </a:extLst>
              </a:tr>
              <a:tr h="428212">
                <a:tc>
                  <a:txBody>
                    <a:bodyPr/>
                    <a:lstStyle/>
                    <a:p>
                      <a:pPr algn="just">
                        <a:lnSpc>
                          <a:spcPct val="115000"/>
                        </a:lnSpc>
                        <a:spcAft>
                          <a:spcPts val="0"/>
                        </a:spcAft>
                      </a:pPr>
                      <a:r>
                        <a:rPr lang="en-US" sz="1600" dirty="0" err="1">
                          <a:effectLst/>
                        </a:rPr>
                        <a:t>Nước</a:t>
                      </a:r>
                      <a:r>
                        <a:rPr lang="en-US" sz="1600" dirty="0">
                          <a:effectLst/>
                        </a:rPr>
                        <a:t> </a:t>
                      </a:r>
                      <a:r>
                        <a:rPr lang="en-US" sz="1600" dirty="0" err="1">
                          <a:effectLst/>
                        </a:rPr>
                        <a:t>biển</a:t>
                      </a:r>
                      <a:r>
                        <a:rPr lang="en-US" sz="1600" dirty="0">
                          <a:effectLst/>
                        </a:rPr>
                        <a:t> </a:t>
                      </a:r>
                      <a:r>
                        <a:rPr lang="en-US" sz="1600" dirty="0" err="1">
                          <a:effectLst/>
                        </a:rPr>
                        <a:t>dâng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92386436"/>
                  </a:ext>
                </a:extLst>
              </a:tr>
              <a:tr h="428212">
                <a:tc>
                  <a:txBody>
                    <a:bodyPr/>
                    <a:lstStyle/>
                    <a:p>
                      <a:pPr algn="just">
                        <a:lnSpc>
                          <a:spcPct val="115000"/>
                        </a:lnSpc>
                        <a:spcAft>
                          <a:spcPts val="0"/>
                        </a:spcAft>
                      </a:pPr>
                      <a:r>
                        <a:rPr lang="en-US" sz="1600" dirty="0" err="1">
                          <a:effectLst/>
                        </a:rPr>
                        <a:t>Thời</a:t>
                      </a:r>
                      <a:r>
                        <a:rPr lang="en-US" sz="1600" dirty="0">
                          <a:effectLst/>
                        </a:rPr>
                        <a:t> </a:t>
                      </a:r>
                      <a:r>
                        <a:rPr lang="en-US" sz="1600" dirty="0" err="1">
                          <a:effectLst/>
                        </a:rPr>
                        <a:t>tiết</a:t>
                      </a:r>
                      <a:r>
                        <a:rPr lang="en-US" sz="1600" dirty="0">
                          <a:effectLst/>
                        </a:rPr>
                        <a:t> </a:t>
                      </a:r>
                      <a:r>
                        <a:rPr lang="en-US" sz="1600" dirty="0" err="1">
                          <a:effectLst/>
                        </a:rPr>
                        <a:t>cực</a:t>
                      </a:r>
                      <a:r>
                        <a:rPr lang="en-US" sz="1600" dirty="0">
                          <a:effectLst/>
                        </a:rPr>
                        <a:t> </a:t>
                      </a:r>
                      <a:r>
                        <a:rPr lang="en-US" sz="1600" dirty="0" err="1">
                          <a:effectLst/>
                        </a:rPr>
                        <a:t>đoan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91693565"/>
                  </a:ext>
                </a:extLst>
              </a:tr>
              <a:tr h="428212">
                <a:tc>
                  <a:txBody>
                    <a:bodyPr/>
                    <a:lstStyle/>
                    <a:p>
                      <a:pPr algn="just">
                        <a:lnSpc>
                          <a:spcPct val="115000"/>
                        </a:lnSpc>
                        <a:spcAft>
                          <a:spcPts val="0"/>
                        </a:spcAft>
                      </a:pPr>
                      <a:r>
                        <a:rPr lang="en-US" sz="1600" dirty="0" err="1">
                          <a:effectLst/>
                        </a:rPr>
                        <a:t>Ảnh</a:t>
                      </a:r>
                      <a:r>
                        <a:rPr lang="en-US" sz="1600" dirty="0">
                          <a:effectLst/>
                        </a:rPr>
                        <a:t> </a:t>
                      </a:r>
                      <a:r>
                        <a:rPr lang="en-US" sz="1600" dirty="0" err="1">
                          <a:effectLst/>
                        </a:rPr>
                        <a:t>hưởng</a:t>
                      </a:r>
                      <a:r>
                        <a:rPr lang="en-US" sz="1600" dirty="0">
                          <a:effectLst/>
                        </a:rPr>
                        <a:t> </a:t>
                      </a:r>
                      <a:r>
                        <a:rPr lang="en-US" sz="1600" dirty="0" err="1">
                          <a:effectLst/>
                        </a:rPr>
                        <a:t>các</a:t>
                      </a:r>
                      <a:r>
                        <a:rPr lang="en-US" sz="1600" dirty="0">
                          <a:effectLst/>
                        </a:rPr>
                        <a:t> </a:t>
                      </a:r>
                      <a:r>
                        <a:rPr lang="en-US" sz="1600" dirty="0" err="1">
                          <a:effectLst/>
                        </a:rPr>
                        <a:t>loài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36492746"/>
                  </a:ext>
                </a:extLst>
              </a:tr>
              <a:tr h="428212">
                <a:tc>
                  <a:txBody>
                    <a:bodyPr/>
                    <a:lstStyle/>
                    <a:p>
                      <a:pPr algn="just">
                        <a:lnSpc>
                          <a:spcPct val="115000"/>
                        </a:lnSpc>
                        <a:spcAft>
                          <a:spcPts val="0"/>
                        </a:spcAft>
                      </a:pPr>
                      <a:r>
                        <a:rPr lang="en-US" sz="1600" dirty="0" err="1">
                          <a:effectLst/>
                        </a:rPr>
                        <a:t>Tác</a:t>
                      </a:r>
                      <a:r>
                        <a:rPr lang="en-US" sz="1600" dirty="0">
                          <a:effectLst/>
                        </a:rPr>
                        <a:t> </a:t>
                      </a:r>
                      <a:r>
                        <a:rPr lang="en-US" sz="1600" dirty="0" err="1">
                          <a:effectLst/>
                        </a:rPr>
                        <a:t>động</a:t>
                      </a:r>
                      <a:r>
                        <a:rPr lang="en-US" sz="1600" dirty="0">
                          <a:effectLst/>
                        </a:rPr>
                        <a:t> </a:t>
                      </a:r>
                      <a:r>
                        <a:rPr lang="en-US" sz="1600" dirty="0" err="1">
                          <a:effectLst/>
                        </a:rPr>
                        <a:t>tích</a:t>
                      </a:r>
                      <a:r>
                        <a:rPr lang="en-US" sz="1600" dirty="0">
                          <a:effectLst/>
                        </a:rPr>
                        <a:t> </a:t>
                      </a:r>
                      <a:r>
                        <a:rPr lang="en-US" sz="1600" dirty="0" err="1">
                          <a:effectLst/>
                        </a:rPr>
                        <a:t>cực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79717227"/>
                  </a:ext>
                </a:extLst>
              </a:tr>
            </a:tbl>
          </a:graphicData>
        </a:graphic>
      </p:graphicFrame>
      <p:grpSp>
        <p:nvGrpSpPr>
          <p:cNvPr id="21" name="Group 20"/>
          <p:cNvGrpSpPr/>
          <p:nvPr/>
        </p:nvGrpSpPr>
        <p:grpSpPr>
          <a:xfrm>
            <a:off x="8570711" y="1118531"/>
            <a:ext cx="3441181" cy="5739469"/>
            <a:chOff x="8570711" y="1118531"/>
            <a:chExt cx="3441181" cy="5739469"/>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0711" y="1118531"/>
              <a:ext cx="3269672" cy="185737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674" y="3067986"/>
              <a:ext cx="3408218" cy="191965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0712" y="5079716"/>
              <a:ext cx="3441180" cy="1778284"/>
            </a:xfrm>
            <a:prstGeom prst="rect">
              <a:avLst/>
            </a:prstGeom>
          </p:spPr>
        </p:pic>
      </p:grpSp>
      <p:sp>
        <p:nvSpPr>
          <p:cNvPr id="7" name="TextBox 6"/>
          <p:cNvSpPr txBox="1"/>
          <p:nvPr/>
        </p:nvSpPr>
        <p:spPr>
          <a:xfrm>
            <a:off x="3865418" y="1345970"/>
            <a:ext cx="4433455" cy="954107"/>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HĐ </a:t>
            </a:r>
            <a:r>
              <a:rPr lang="en-US" sz="2800" dirty="0" err="1" smtClean="0">
                <a:solidFill>
                  <a:srgbClr val="FF0000"/>
                </a:solidFill>
                <a:latin typeface="Times New Roman" pitchFamily="18" charset="0"/>
                <a:cs typeface="Times New Roman" pitchFamily="18" charset="0"/>
              </a:rPr>
              <a:t>nhóm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Dựa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kiến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thức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đã</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học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hoàn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bảng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3638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0F717289-1E76-48ED-9C32-6BF148DAB4B2}"/>
              </a:ext>
            </a:extLst>
          </p:cNvPr>
          <p:cNvGrpSpPr/>
          <p:nvPr/>
        </p:nvGrpSpPr>
        <p:grpSpPr>
          <a:xfrm>
            <a:off x="152399" y="0"/>
            <a:ext cx="12039600" cy="988142"/>
            <a:chOff x="152399" y="0"/>
            <a:chExt cx="12039600" cy="988142"/>
          </a:xfrm>
        </p:grpSpPr>
        <p:sp>
          <p:nvSpPr>
            <p:cNvPr id="4"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5" name="Oval 4">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p:cNvSpPr/>
          <p:nvPr/>
        </p:nvSpPr>
        <p:spPr>
          <a:xfrm>
            <a:off x="2272144" y="-50767"/>
            <a:ext cx="856210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BÀI 14. BIÊN ĐỔI KHÍ HẬU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VÀ ỨNG PHÓ VỚI BIÊN ĐỔI KHÍ HẬU</a:t>
            </a:r>
          </a:p>
        </p:txBody>
      </p:sp>
      <p:graphicFrame>
        <p:nvGraphicFramePr>
          <p:cNvPr id="9" name="Table 8"/>
          <p:cNvGraphicFramePr>
            <a:graphicFrameLocks noGrp="1"/>
          </p:cNvGraphicFramePr>
          <p:nvPr>
            <p:extLst>
              <p:ext uri="{D42A27DB-BD31-4B8C-83A1-F6EECF244321}">
                <p14:modId xmlns:p14="http://schemas.microsoft.com/office/powerpoint/2010/main" val="1896156076"/>
              </p:ext>
            </p:extLst>
          </p:nvPr>
        </p:nvGraphicFramePr>
        <p:xfrm>
          <a:off x="78804" y="1468582"/>
          <a:ext cx="11919226" cy="5041081"/>
        </p:xfrm>
        <a:graphic>
          <a:graphicData uri="http://schemas.openxmlformats.org/drawingml/2006/table">
            <a:tbl>
              <a:tblPr firstRow="1" firstCol="1" bandRow="1">
                <a:tableStyleId>{5C22544A-7EE6-4342-B048-85BDC9FD1C3A}</a:tableStyleId>
              </a:tblPr>
              <a:tblGrid>
                <a:gridCol w="3264494">
                  <a:extLst>
                    <a:ext uri="{9D8B030D-6E8A-4147-A177-3AD203B41FA5}">
                      <a16:colId xmlns:a16="http://schemas.microsoft.com/office/drawing/2014/main" xmlns="" val="2990658750"/>
                    </a:ext>
                  </a:extLst>
                </a:gridCol>
                <a:gridCol w="4496998">
                  <a:extLst>
                    <a:ext uri="{9D8B030D-6E8A-4147-A177-3AD203B41FA5}">
                      <a16:colId xmlns:a16="http://schemas.microsoft.com/office/drawing/2014/main" xmlns="" val="3891317313"/>
                    </a:ext>
                  </a:extLst>
                </a:gridCol>
                <a:gridCol w="4157734">
                  <a:extLst>
                    <a:ext uri="{9D8B030D-6E8A-4147-A177-3AD203B41FA5}">
                      <a16:colId xmlns:a16="http://schemas.microsoft.com/office/drawing/2014/main" xmlns="" val="948650192"/>
                    </a:ext>
                  </a:extLst>
                </a:gridCol>
              </a:tblGrid>
              <a:tr h="687742">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Yếu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tố</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err="1" smtClean="0">
                          <a:effectLst/>
                          <a:latin typeface="Times New Roman" panose="02020603050405020304" pitchFamily="18" charset="0"/>
                          <a:cs typeface="Times New Roman" panose="02020603050405020304" pitchFamily="18" charset="0"/>
                        </a:rPr>
                        <a:t>Biến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đổi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khí</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hậu</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trên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thế</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giới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hậu</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cs typeface="Times New Roman" panose="02020603050405020304" pitchFamily="18" charset="0"/>
                        </a:rPr>
                        <a:t> Nam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63132848"/>
                  </a:ext>
                </a:extLst>
              </a:tr>
              <a:tr h="524499">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Nhiệt độ không khí</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36834427"/>
                  </a:ext>
                </a:extLst>
              </a:tr>
              <a:tr h="533432">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Lượng mưa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59088905"/>
                  </a:ext>
                </a:extLst>
              </a:tr>
              <a:tr h="524499">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Băng trên núi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13636030"/>
                  </a:ext>
                </a:extLst>
              </a:tr>
              <a:tr h="524499">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Băng ở cực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70523812"/>
                  </a:ext>
                </a:extLst>
              </a:tr>
              <a:tr h="524499">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Nước biển dâng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92386436"/>
                  </a:ext>
                </a:extLst>
              </a:tr>
              <a:tr h="475651">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Thời tiết cực đoan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91693565"/>
                  </a:ext>
                </a:extLst>
              </a:tr>
              <a:tr h="721761">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Ảnh hưởng các loài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36492746"/>
                  </a:ext>
                </a:extLst>
              </a:tr>
              <a:tr h="524499">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cực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79717227"/>
                  </a:ext>
                </a:extLst>
              </a:tr>
            </a:tbl>
          </a:graphicData>
        </a:graphic>
      </p:graphicFrame>
      <p:sp>
        <p:nvSpPr>
          <p:cNvPr id="7" name="TextBox 6"/>
          <p:cNvSpPr txBox="1"/>
          <p:nvPr/>
        </p:nvSpPr>
        <p:spPr>
          <a:xfrm>
            <a:off x="3435922" y="2050467"/>
            <a:ext cx="1469964"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952501" y="2147447"/>
            <a:ext cx="1469964"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449768" y="2576940"/>
            <a:ext cx="3893053" cy="646331"/>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Tăng</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ở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30</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B</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Giảm</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nhiệt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đới</a:t>
            </a:r>
            <a:endParaRPr lang="en-US"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7980214" y="2576941"/>
            <a:ext cx="146996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579918" y="3274135"/>
            <a:ext cx="156966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556305" y="3782284"/>
            <a:ext cx="12855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Tan </a:t>
            </a:r>
            <a:r>
              <a:rPr lang="en-US" dirty="0" err="1">
                <a:latin typeface="Times New Roman" panose="02020603050405020304" pitchFamily="18" charset="0"/>
                <a:cs typeface="Times New Roman" panose="02020603050405020304" pitchFamily="18" charset="0"/>
              </a:rPr>
              <a:t>nhanh</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362337" y="4253336"/>
            <a:ext cx="256390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endParaRPr lang="en-US"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975898" y="4211779"/>
            <a:ext cx="256390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endParaRPr lang="en-US"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553630" y="4807525"/>
            <a:ext cx="111120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bão</a:t>
            </a:r>
            <a:endParaRPr lang="en-US"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841587" y="4544280"/>
            <a:ext cx="4350414" cy="923330"/>
          </a:xfrm>
          <a:prstGeom prst="rect">
            <a:avLst/>
          </a:prstGeom>
          <a:noFill/>
        </p:spPr>
        <p:txBody>
          <a:bodyPr wrap="square" rtlCol="0">
            <a:spAutoFit/>
          </a:bodyPr>
          <a:lstStyle/>
          <a:p>
            <a:r>
              <a:rPr lang="en-US" dirty="0"/>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phạm</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thiệt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rộng</a:t>
            </a:r>
            <a:r>
              <a:rPr lang="en-US" dirty="0">
                <a:latin typeface="Times New Roman" panose="02020603050405020304" pitchFamily="18" charset="0"/>
                <a:cs typeface="Times New Roman" panose="02020603050405020304" pitchFamily="18" charset="0"/>
              </a:rPr>
              <a:t>)</a:t>
            </a:r>
          </a:p>
        </p:txBody>
      </p:sp>
      <p:sp>
        <p:nvSpPr>
          <p:cNvPr id="26" name="TextBox 25"/>
          <p:cNvSpPr txBox="1"/>
          <p:nvPr/>
        </p:nvSpPr>
        <p:spPr>
          <a:xfrm>
            <a:off x="3380504" y="5315208"/>
            <a:ext cx="426711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endParaRPr lang="en-US"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769364" y="5407164"/>
            <a:ext cx="481791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sv</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endParaRPr lang="en-US"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328985" y="6066747"/>
            <a:ext cx="444037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hậu</a:t>
            </a:r>
            <a:endParaRPr lang="en-US"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915272" y="6004146"/>
            <a:ext cx="4276727"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du </a:t>
            </a:r>
            <a:r>
              <a:rPr lang="en-US" dirty="0" err="1">
                <a:latin typeface="Times New Roman" panose="02020603050405020304" pitchFamily="18" charset="0"/>
                <a:cs typeface="Times New Roman" panose="02020603050405020304" pitchFamily="18" charset="0"/>
              </a:rPr>
              <a:t>lịch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du </a:t>
            </a:r>
            <a:r>
              <a:rPr lang="en-US" dirty="0" err="1">
                <a:latin typeface="Times New Roman" panose="02020603050405020304" pitchFamily="18" charset="0"/>
                <a:cs typeface="Times New Roman" panose="02020603050405020304" pitchFamily="18" charset="0"/>
              </a:rPr>
              <a:t>lịch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818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down)">
                                      <p:cBhvr>
                                        <p:cTn id="31" dur="500"/>
                                        <p:tgtEl>
                                          <p:spTgt spid="1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circle(in)">
                                      <p:cBhvr>
                                        <p:cTn id="36" dur="20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5">
                                            <p:txEl>
                                              <p:pRg st="0" end="0"/>
                                            </p:txEl>
                                          </p:spTgt>
                                        </p:tgtEl>
                                        <p:attrNameLst>
                                          <p:attrName>style.visibility</p:attrName>
                                        </p:attrNameLst>
                                      </p:cBhvr>
                                      <p:to>
                                        <p:strVal val="visible"/>
                                      </p:to>
                                    </p:set>
                                    <p:animEffect transition="in" filter="wipe(down)">
                                      <p:cBhvr>
                                        <p:cTn id="58" dur="500"/>
                                        <p:tgtEl>
                                          <p:spTgt spid="2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animEffect transition="in" filter="barn(inVertical)">
                                      <p:cBhvr>
                                        <p:cTn id="75" dur="500"/>
                                        <p:tgtEl>
                                          <p:spTgt spid="2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9">
                                            <p:txEl>
                                              <p:pRg st="0" end="0"/>
                                            </p:txEl>
                                          </p:spTgt>
                                        </p:tgtEl>
                                        <p:attrNameLst>
                                          <p:attrName>style.visibility</p:attrName>
                                        </p:attrNameLst>
                                      </p:cBhvr>
                                      <p:to>
                                        <p:strVal val="visible"/>
                                      </p:to>
                                    </p:set>
                                    <p:animEffect transition="in" filter="fade">
                                      <p:cBhvr>
                                        <p:cTn id="8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1" grpId="0"/>
      <p:bldP spid="22" grpId="0"/>
      <p:bldP spid="24"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 name="Group 3"/>
          <p:cNvGrpSpPr/>
          <p:nvPr/>
        </p:nvGrpSpPr>
        <p:grpSpPr>
          <a:xfrm>
            <a:off x="106210" y="955964"/>
            <a:ext cx="3828473" cy="3036608"/>
            <a:chOff x="50800" y="703274"/>
            <a:chExt cx="3828473" cy="317125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703274"/>
              <a:ext cx="3828473" cy="2774220"/>
            </a:xfrm>
            <a:prstGeom prst="rect">
              <a:avLst/>
            </a:prstGeom>
          </p:spPr>
        </p:pic>
        <p:sp>
          <p:nvSpPr>
            <p:cNvPr id="3" name="TextBox 2"/>
            <p:cNvSpPr txBox="1"/>
            <p:nvPr/>
          </p:nvSpPr>
          <p:spPr>
            <a:xfrm>
              <a:off x="1565561" y="3505198"/>
              <a:ext cx="9188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Núi lửa</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7" name="Group 6"/>
          <p:cNvGrpSpPr/>
          <p:nvPr/>
        </p:nvGrpSpPr>
        <p:grpSpPr>
          <a:xfrm>
            <a:off x="4017818" y="897240"/>
            <a:ext cx="3962400" cy="3198964"/>
            <a:chOff x="4017818" y="703274"/>
            <a:chExt cx="3962400" cy="319896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818" y="703274"/>
              <a:ext cx="3962400" cy="2774220"/>
            </a:xfrm>
            <a:prstGeom prst="rect">
              <a:avLst/>
            </a:prstGeom>
          </p:spPr>
        </p:pic>
        <p:sp>
          <p:nvSpPr>
            <p:cNvPr id="6" name="TextBox 5"/>
            <p:cNvSpPr txBox="1"/>
            <p:nvPr/>
          </p:nvSpPr>
          <p:spPr>
            <a:xfrm>
              <a:off x="5763491" y="353290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Khí thải</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15" name="Group 14"/>
          <p:cNvGrpSpPr/>
          <p:nvPr/>
        </p:nvGrpSpPr>
        <p:grpSpPr>
          <a:xfrm>
            <a:off x="180109" y="3929946"/>
            <a:ext cx="3699164" cy="2992586"/>
            <a:chOff x="180109" y="3929946"/>
            <a:chExt cx="3699164" cy="299258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09" y="3929946"/>
              <a:ext cx="3699164" cy="2540127"/>
            </a:xfrm>
            <a:prstGeom prst="rect">
              <a:avLst/>
            </a:prstGeom>
          </p:spPr>
        </p:pic>
        <p:sp>
          <p:nvSpPr>
            <p:cNvPr id="11" name="TextBox 10"/>
            <p:cNvSpPr txBox="1"/>
            <p:nvPr/>
          </p:nvSpPr>
          <p:spPr>
            <a:xfrm>
              <a:off x="637301" y="6553200"/>
              <a:ext cx="2694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Thay đổi  của quĩ đạo TĐ</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18" name="Group 17"/>
          <p:cNvGrpSpPr/>
          <p:nvPr/>
        </p:nvGrpSpPr>
        <p:grpSpPr>
          <a:xfrm>
            <a:off x="4156364" y="3957650"/>
            <a:ext cx="3962400" cy="2937171"/>
            <a:chOff x="4156364" y="3957650"/>
            <a:chExt cx="3962400" cy="2937171"/>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364" y="3957650"/>
              <a:ext cx="3962400" cy="2512423"/>
            </a:xfrm>
            <a:prstGeom prst="rect">
              <a:avLst/>
            </a:prstGeom>
          </p:spPr>
        </p:pic>
        <p:sp>
          <p:nvSpPr>
            <p:cNvPr id="17" name="TextBox 16"/>
            <p:cNvSpPr txBox="1"/>
            <p:nvPr/>
          </p:nvSpPr>
          <p:spPr>
            <a:xfrm>
              <a:off x="5417127" y="6525489"/>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Phá rừng</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24" name="Group 23"/>
          <p:cNvGrpSpPr/>
          <p:nvPr/>
        </p:nvGrpSpPr>
        <p:grpSpPr>
          <a:xfrm>
            <a:off x="8509778" y="849025"/>
            <a:ext cx="3516570" cy="3140899"/>
            <a:chOff x="8509778" y="710477"/>
            <a:chExt cx="3516570" cy="3140899"/>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9778" y="710477"/>
              <a:ext cx="3516570" cy="2794721"/>
            </a:xfrm>
            <a:prstGeom prst="rect">
              <a:avLst/>
            </a:prstGeom>
          </p:spPr>
        </p:pic>
        <p:sp>
          <p:nvSpPr>
            <p:cNvPr id="21" name="TextBox 20"/>
            <p:cNvSpPr txBox="1"/>
            <p:nvPr/>
          </p:nvSpPr>
          <p:spPr>
            <a:xfrm>
              <a:off x="9573486" y="3482044"/>
              <a:ext cx="1973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Rác thải sinh hoạt</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23" name="Group 22"/>
          <p:cNvGrpSpPr/>
          <p:nvPr/>
        </p:nvGrpSpPr>
        <p:grpSpPr>
          <a:xfrm>
            <a:off x="8509778" y="3874530"/>
            <a:ext cx="3801622" cy="2973797"/>
            <a:chOff x="8509778" y="3874530"/>
            <a:chExt cx="3801622" cy="2973797"/>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9778" y="3874530"/>
              <a:ext cx="3634329" cy="2542136"/>
            </a:xfrm>
            <a:prstGeom prst="rect">
              <a:avLst/>
            </a:prstGeom>
          </p:spPr>
        </p:pic>
        <p:sp>
          <p:nvSpPr>
            <p:cNvPr id="22" name="TextBox 21"/>
            <p:cNvSpPr txBox="1"/>
            <p:nvPr/>
          </p:nvSpPr>
          <p:spPr>
            <a:xfrm>
              <a:off x="9490365" y="6478995"/>
              <a:ext cx="28210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Khí thải </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25" name="Group 24"/>
          <p:cNvGrpSpPr/>
          <p:nvPr/>
        </p:nvGrpSpPr>
        <p:grpSpPr>
          <a:xfrm>
            <a:off x="152399" y="69275"/>
            <a:ext cx="12039600" cy="928252"/>
            <a:chOff x="152399" y="0"/>
            <a:chExt cx="12039600" cy="1190953"/>
          </a:xfrm>
        </p:grpSpPr>
        <p:grpSp>
          <p:nvGrpSpPr>
            <p:cNvPr id="26" name="Group 25">
              <a:extLst>
                <a:ext uri="{FF2B5EF4-FFF2-40B4-BE49-F238E27FC236}">
                  <a16:creationId xmlns:a16="http://schemas.microsoft.com/office/drawing/2014/main" xmlns="" id="{0F717289-1E76-48ED-9C32-6BF148DAB4B2}"/>
                </a:ext>
              </a:extLst>
            </p:cNvPr>
            <p:cNvGrpSpPr/>
            <p:nvPr/>
          </p:nvGrpSpPr>
          <p:grpSpPr>
            <a:xfrm>
              <a:off x="152399" y="0"/>
              <a:ext cx="12039600" cy="1190953"/>
              <a:chOff x="152399" y="0"/>
              <a:chExt cx="12039600" cy="1190953"/>
            </a:xfrm>
          </p:grpSpPr>
          <p:sp>
            <p:nvSpPr>
              <p:cNvPr id="28"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1190953"/>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29" name="Oval 28">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7" name="Rectangle 26"/>
            <p:cNvSpPr/>
            <p:nvPr/>
          </p:nvSpPr>
          <p:spPr>
            <a:xfrm>
              <a:off x="1971675" y="76867"/>
              <a:ext cx="9086849" cy="954107"/>
            </a:xfrm>
            <a:prstGeom prst="rect">
              <a:avLst/>
            </a:prstGeom>
          </p:spPr>
          <p:txBody>
            <a:bodyPr wrap="square">
              <a:spAutoFit/>
            </a:bodyPr>
            <a:lstStyle/>
            <a:p>
              <a:pPr lvl="0" algn="ctr">
                <a:defRPr/>
              </a:pPr>
              <a:r>
                <a:rPr lang="en-US" sz="2800" dirty="0">
                  <a:solidFill>
                    <a:srgbClr val="FFFF00"/>
                  </a:solidFill>
                  <a:latin typeface="Times New Roman" panose="02020603050405020304" pitchFamily="18" charset="0"/>
                  <a:cs typeface="Times New Roman" panose="02020603050405020304" pitchFamily="18" charset="0"/>
                </a:rPr>
                <a:t>BÀI 14. BIÊN ĐỔI KHÍ HẬU </a:t>
              </a:r>
            </a:p>
            <a:p>
              <a:pPr lvl="0" algn="ctr">
                <a:defRPr/>
              </a:pPr>
              <a:r>
                <a:rPr lang="en-US" sz="2800" dirty="0">
                  <a:solidFill>
                    <a:srgbClr val="FFFF00"/>
                  </a:solidFill>
                  <a:latin typeface="Times New Roman" panose="02020603050405020304" pitchFamily="18" charset="0"/>
                  <a:cs typeface="Times New Roman" panose="02020603050405020304" pitchFamily="18" charset="0"/>
                </a:rPr>
                <a:t>VÀ ỨNG PHÓ VỚI BIÊN ĐỔI KHÍ HẬU</a:t>
              </a:r>
            </a:p>
          </p:txBody>
        </p:sp>
      </p:grpSp>
    </p:spTree>
    <p:extLst>
      <p:ext uri="{BB962C8B-B14F-4D97-AF65-F5344CB8AC3E}">
        <p14:creationId xmlns:p14="http://schemas.microsoft.com/office/powerpoint/2010/main" val="204805553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108363"/>
            <a:ext cx="2867025" cy="2258292"/>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056" y="3357409"/>
            <a:ext cx="3342408" cy="3348191"/>
          </a:xfrm>
          <a:prstGeom prst="rect">
            <a:avLst/>
          </a:prstGeom>
        </p:spPr>
      </p:pic>
      <p:grpSp>
        <p:nvGrpSpPr>
          <p:cNvPr id="39" name="Group 38"/>
          <p:cNvGrpSpPr/>
          <p:nvPr/>
        </p:nvGrpSpPr>
        <p:grpSpPr>
          <a:xfrm>
            <a:off x="3172690" y="3755014"/>
            <a:ext cx="3380509" cy="2833634"/>
            <a:chOff x="3172690" y="3755014"/>
            <a:chExt cx="3380509" cy="2833634"/>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690" y="3755014"/>
              <a:ext cx="3380509" cy="2437968"/>
            </a:xfrm>
            <a:prstGeom prst="rect">
              <a:avLst/>
            </a:prstGeom>
          </p:spPr>
        </p:pic>
        <p:sp>
          <p:nvSpPr>
            <p:cNvPr id="28" name="TextBox 27"/>
            <p:cNvSpPr txBox="1"/>
            <p:nvPr/>
          </p:nvSpPr>
          <p:spPr>
            <a:xfrm>
              <a:off x="4059381" y="6219316"/>
              <a:ext cx="1870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Băng tan</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40" name="Group 39"/>
          <p:cNvGrpSpPr/>
          <p:nvPr/>
        </p:nvGrpSpPr>
        <p:grpSpPr>
          <a:xfrm>
            <a:off x="-1" y="3768869"/>
            <a:ext cx="2917825" cy="2890427"/>
            <a:chOff x="-1" y="3768869"/>
            <a:chExt cx="2917825" cy="2890427"/>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768869"/>
              <a:ext cx="2917825" cy="2521095"/>
            </a:xfrm>
            <a:prstGeom prst="rect">
              <a:avLst/>
            </a:prstGeom>
          </p:spPr>
        </p:pic>
        <p:sp>
          <p:nvSpPr>
            <p:cNvPr id="29" name="TextBox 28"/>
            <p:cNvSpPr txBox="1"/>
            <p:nvPr/>
          </p:nvSpPr>
          <p:spPr>
            <a:xfrm>
              <a:off x="263236" y="6289964"/>
              <a:ext cx="1995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Trái Đất nóng lên</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38" name="Group 37"/>
          <p:cNvGrpSpPr/>
          <p:nvPr/>
        </p:nvGrpSpPr>
        <p:grpSpPr>
          <a:xfrm>
            <a:off x="7164533" y="1108363"/>
            <a:ext cx="4750376" cy="2165865"/>
            <a:chOff x="7164533" y="606289"/>
            <a:chExt cx="4750376" cy="2667939"/>
          </a:xfrm>
        </p:grpSpPr>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533" y="606289"/>
              <a:ext cx="4750376" cy="2303166"/>
            </a:xfrm>
            <a:prstGeom prst="rect">
              <a:avLst/>
            </a:prstGeom>
          </p:spPr>
        </p:pic>
        <p:sp>
          <p:nvSpPr>
            <p:cNvPr id="30" name="TextBox 29"/>
            <p:cNvSpPr txBox="1"/>
            <p:nvPr/>
          </p:nvSpPr>
          <p:spPr>
            <a:xfrm>
              <a:off x="8825348" y="2904896"/>
              <a:ext cx="1995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Hạn hán</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nvGrpSpPr>
          <p:cNvPr id="37" name="Group 36"/>
          <p:cNvGrpSpPr/>
          <p:nvPr/>
        </p:nvGrpSpPr>
        <p:grpSpPr>
          <a:xfrm>
            <a:off x="3172690" y="1108363"/>
            <a:ext cx="3380509" cy="2618378"/>
            <a:chOff x="3172690" y="749443"/>
            <a:chExt cx="3380509" cy="2977298"/>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690" y="749443"/>
              <a:ext cx="3380509" cy="2617211"/>
            </a:xfrm>
            <a:prstGeom prst="rect">
              <a:avLst/>
            </a:prstGeom>
          </p:spPr>
        </p:pic>
        <p:sp>
          <p:nvSpPr>
            <p:cNvPr id="31" name="TextBox 30"/>
            <p:cNvSpPr txBox="1"/>
            <p:nvPr/>
          </p:nvSpPr>
          <p:spPr>
            <a:xfrm>
              <a:off x="3693682" y="3357409"/>
              <a:ext cx="28595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Sự biến đổi của bão</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93" y="1108364"/>
            <a:ext cx="2867025" cy="2235138"/>
          </a:xfrm>
          <a:prstGeom prst="rect">
            <a:avLst/>
          </a:prstGeom>
        </p:spPr>
      </p:pic>
      <p:sp>
        <p:nvSpPr>
          <p:cNvPr id="33" name="TextBox 32"/>
          <p:cNvSpPr txBox="1"/>
          <p:nvPr/>
        </p:nvSpPr>
        <p:spPr>
          <a:xfrm>
            <a:off x="836038" y="3343501"/>
            <a:ext cx="1995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Nhiệt độ tăng</a:t>
            </a: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grpSp>
        <p:nvGrpSpPr>
          <p:cNvPr id="21" name="Group 20"/>
          <p:cNvGrpSpPr/>
          <p:nvPr/>
        </p:nvGrpSpPr>
        <p:grpSpPr>
          <a:xfrm>
            <a:off x="152399" y="69275"/>
            <a:ext cx="12039600" cy="928252"/>
            <a:chOff x="152399" y="0"/>
            <a:chExt cx="12039600" cy="1190953"/>
          </a:xfrm>
        </p:grpSpPr>
        <p:grpSp>
          <p:nvGrpSpPr>
            <p:cNvPr id="22" name="Group 21">
              <a:extLst>
                <a:ext uri="{FF2B5EF4-FFF2-40B4-BE49-F238E27FC236}">
                  <a16:creationId xmlns:a16="http://schemas.microsoft.com/office/drawing/2014/main" xmlns="" id="{0F717289-1E76-48ED-9C32-6BF148DAB4B2}"/>
                </a:ext>
              </a:extLst>
            </p:cNvPr>
            <p:cNvGrpSpPr/>
            <p:nvPr/>
          </p:nvGrpSpPr>
          <p:grpSpPr>
            <a:xfrm>
              <a:off x="152399" y="0"/>
              <a:ext cx="12039600" cy="1190953"/>
              <a:chOff x="152399" y="0"/>
              <a:chExt cx="12039600" cy="1190953"/>
            </a:xfrm>
          </p:grpSpPr>
          <p:sp>
            <p:nvSpPr>
              <p:cNvPr id="24"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1190953"/>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27" name="Oval 26">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p:cNvSpPr/>
            <p:nvPr/>
          </p:nvSpPr>
          <p:spPr>
            <a:xfrm>
              <a:off x="1971675" y="76867"/>
              <a:ext cx="9086849" cy="954107"/>
            </a:xfrm>
            <a:prstGeom prst="rect">
              <a:avLst/>
            </a:prstGeom>
          </p:spPr>
          <p:txBody>
            <a:bodyPr wrap="square">
              <a:spAutoFit/>
            </a:bodyPr>
            <a:lstStyle/>
            <a:p>
              <a:pPr lvl="0" algn="ctr">
                <a:defRPr/>
              </a:pPr>
              <a:r>
                <a:rPr lang="en-US" sz="2800" dirty="0">
                  <a:solidFill>
                    <a:srgbClr val="FFFF00"/>
                  </a:solidFill>
                  <a:latin typeface="Times New Roman" panose="02020603050405020304" pitchFamily="18" charset="0"/>
                  <a:cs typeface="Times New Roman" panose="02020603050405020304" pitchFamily="18" charset="0"/>
                </a:rPr>
                <a:t>BÀI 14. BIÊN ĐỔI KHÍ HẬU </a:t>
              </a:r>
            </a:p>
            <a:p>
              <a:pPr lvl="0" algn="ctr">
                <a:defRPr/>
              </a:pPr>
              <a:r>
                <a:rPr lang="en-US" sz="2800" dirty="0">
                  <a:solidFill>
                    <a:srgbClr val="FFFF00"/>
                  </a:solidFill>
                  <a:latin typeface="Times New Roman" panose="02020603050405020304" pitchFamily="18" charset="0"/>
                  <a:cs typeface="Times New Roman" panose="02020603050405020304" pitchFamily="18" charset="0"/>
                </a:rPr>
                <a:t>VÀ ỨNG PHÓ VỚI BIÊN ĐỔI KHÍ HẬU</a:t>
              </a:r>
            </a:p>
          </p:txBody>
        </p:sp>
      </p:grpSp>
    </p:spTree>
    <p:extLst>
      <p:ext uri="{BB962C8B-B14F-4D97-AF65-F5344CB8AC3E}">
        <p14:creationId xmlns:p14="http://schemas.microsoft.com/office/powerpoint/2010/main" val="44891996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371600"/>
            <a:ext cx="11975548" cy="21058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7491"/>
            <a:ext cx="2867025" cy="33805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825" y="3477491"/>
            <a:ext cx="2926278" cy="33805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104" y="3477490"/>
            <a:ext cx="3002191" cy="338050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296" y="3477491"/>
            <a:ext cx="3180052" cy="3380509"/>
          </a:xfrm>
          <a:prstGeom prst="rect">
            <a:avLst/>
          </a:prstGeom>
        </p:spPr>
      </p:pic>
      <p:grpSp>
        <p:nvGrpSpPr>
          <p:cNvPr id="8" name="Group 7"/>
          <p:cNvGrpSpPr/>
          <p:nvPr/>
        </p:nvGrpSpPr>
        <p:grpSpPr>
          <a:xfrm>
            <a:off x="152399" y="69275"/>
            <a:ext cx="12039600" cy="928252"/>
            <a:chOff x="152399" y="0"/>
            <a:chExt cx="12039600" cy="1190953"/>
          </a:xfrm>
        </p:grpSpPr>
        <p:grpSp>
          <p:nvGrpSpPr>
            <p:cNvPr id="9" name="Group 8">
              <a:extLst>
                <a:ext uri="{FF2B5EF4-FFF2-40B4-BE49-F238E27FC236}">
                  <a16:creationId xmlns:a16="http://schemas.microsoft.com/office/drawing/2014/main" xmlns="" id="{0F717289-1E76-48ED-9C32-6BF148DAB4B2}"/>
                </a:ext>
              </a:extLst>
            </p:cNvPr>
            <p:cNvGrpSpPr/>
            <p:nvPr/>
          </p:nvGrpSpPr>
          <p:grpSpPr>
            <a:xfrm>
              <a:off x="152399" y="0"/>
              <a:ext cx="12039600" cy="1190953"/>
              <a:chOff x="152399" y="0"/>
              <a:chExt cx="12039600" cy="1190953"/>
            </a:xfrm>
          </p:grpSpPr>
          <p:sp>
            <p:nvSpPr>
              <p:cNvPr id="11" name="Lưu đồ: Điểm Kết Thúc 147">
                <a:extLst>
                  <a:ext uri="{FF2B5EF4-FFF2-40B4-BE49-F238E27FC236}">
                    <a16:creationId xmlns:a16="http://schemas.microsoft.com/office/drawing/2014/main" xmlns="" id="{8241EFF1-7BCE-40E9-B684-C464CAAAB43A}"/>
                  </a:ext>
                </a:extLst>
              </p:cNvPr>
              <p:cNvSpPr/>
              <p:nvPr/>
            </p:nvSpPr>
            <p:spPr>
              <a:xfrm>
                <a:off x="1648690" y="0"/>
                <a:ext cx="10543309" cy="1190953"/>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rPr>
                  <a:t> </a:t>
                </a:r>
                <a:endParaRPr kumimoji="0" lang="en-US" sz="4000" b="1" i="0" u="none" strike="noStrike" kern="1200" cap="none" spc="0" normalizeH="0" baseline="0" noProof="0" dirty="0">
                  <a:ln>
                    <a:noFill/>
                  </a:ln>
                  <a:solidFill>
                    <a:srgbClr val="FFFF00"/>
                  </a:solidFill>
                  <a:effectLst/>
                  <a:uLnTx/>
                  <a:uFillTx/>
                  <a:latin typeface="#9Slide03 SVN-PF Din Text Pro C" panose="02000506020000020004" pitchFamily="2" charset="0"/>
                  <a:ea typeface="+mn-ea"/>
                  <a:cs typeface="+mn-cs"/>
                </a:endParaRPr>
              </a:p>
            </p:txBody>
          </p:sp>
          <p:sp>
            <p:nvSpPr>
              <p:cNvPr id="13" name="Oval 12">
                <a:extLst>
                  <a:ext uri="{FF2B5EF4-FFF2-40B4-BE49-F238E27FC236}">
                    <a16:creationId xmlns:a16="http://schemas.microsoft.com/office/drawing/2014/main" xmlns="" id="{B935A062-47B7-42BB-BB7B-714029B5C449}"/>
                  </a:ext>
                </a:extLst>
              </p:cNvPr>
              <p:cNvSpPr/>
              <p:nvPr/>
            </p:nvSpPr>
            <p:spPr>
              <a:xfrm>
                <a:off x="152399" y="0"/>
                <a:ext cx="1496291"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 name="Rectangle 9"/>
            <p:cNvSpPr/>
            <p:nvPr/>
          </p:nvSpPr>
          <p:spPr>
            <a:xfrm>
              <a:off x="1971675" y="76867"/>
              <a:ext cx="9086849" cy="954107"/>
            </a:xfrm>
            <a:prstGeom prst="rect">
              <a:avLst/>
            </a:prstGeom>
          </p:spPr>
          <p:txBody>
            <a:bodyPr wrap="square">
              <a:spAutoFit/>
            </a:bodyPr>
            <a:lstStyle/>
            <a:p>
              <a:pPr lvl="0" algn="ctr">
                <a:defRPr/>
              </a:pPr>
              <a:r>
                <a:rPr lang="en-US" sz="2800" dirty="0">
                  <a:solidFill>
                    <a:srgbClr val="FFFF00"/>
                  </a:solidFill>
                  <a:latin typeface="Times New Roman" panose="02020603050405020304" pitchFamily="18" charset="0"/>
                  <a:cs typeface="Times New Roman" panose="02020603050405020304" pitchFamily="18" charset="0"/>
                </a:rPr>
                <a:t>BÀI 14. BIÊN ĐỔI KHÍ HẬU </a:t>
              </a:r>
            </a:p>
            <a:p>
              <a:pPr lvl="0" algn="ctr">
                <a:defRPr/>
              </a:pPr>
              <a:r>
                <a:rPr lang="en-US" sz="2800" dirty="0">
                  <a:solidFill>
                    <a:srgbClr val="FFFF00"/>
                  </a:solidFill>
                  <a:latin typeface="Times New Roman" panose="02020603050405020304" pitchFamily="18" charset="0"/>
                  <a:cs typeface="Times New Roman" panose="02020603050405020304" pitchFamily="18" charset="0"/>
                </a:rPr>
                <a:t>VÀ ỨNG PHÓ VỚI BIÊN ĐỔI KHÍ HẬU</a:t>
              </a:r>
            </a:p>
          </p:txBody>
        </p:sp>
      </p:grpSp>
    </p:spTree>
    <p:extLst>
      <p:ext uri="{BB962C8B-B14F-4D97-AF65-F5344CB8AC3E}">
        <p14:creationId xmlns:p14="http://schemas.microsoft.com/office/powerpoint/2010/main" val="28173690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3658</TotalTime>
  <Words>1202</Words>
  <Application>Microsoft Office PowerPoint</Application>
  <PresentationFormat>Custom</PresentationFormat>
  <Paragraphs>299</Paragraphs>
  <Slides>22</Slides>
  <Notes>8</Notes>
  <HiddenSlides>0</HiddenSlides>
  <MMClips>9</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Office Theme</vt:lpstr>
      <vt:lpstr>3_Office Theme</vt:lpstr>
      <vt:lpstr>5_Office Theme</vt:lpstr>
      <vt:lpstr>6_Office Theme</vt:lpstr>
      <vt:lpstr>9_Office Theme</vt:lpstr>
      <vt:lpstr>Integral</vt:lpstr>
      <vt:lpstr>1_Integral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Quynh Nhu</cp:lastModifiedBy>
  <cp:revision>54</cp:revision>
  <dcterms:created xsi:type="dcterms:W3CDTF">2021-07-21T02:55:04Z</dcterms:created>
  <dcterms:modified xsi:type="dcterms:W3CDTF">2022-03-04T03:55:18Z</dcterms:modified>
</cp:coreProperties>
</file>